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84" r:id="rId3"/>
    <p:sldId id="257" r:id="rId4"/>
    <p:sldId id="288" r:id="rId5"/>
    <p:sldId id="287" r:id="rId6"/>
    <p:sldId id="285"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Vnx3S+MVGAeL+TAeTPjgSLeVv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262"/>
    <a:srgbClr val="EC1C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53BF4D-DAF8-47EC-8DB0-B9052060B772}">
  <a:tblStyle styleId="{DC53BF4D-DAF8-47EC-8DB0-B9052060B77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97C14F-EDB0-4C57-A876-AAEACE08478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7" y="178"/>
      </p:cViewPr>
      <p:guideLst>
        <p:guide orient="horz" pos="222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38"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37" Type="http://schemas.openxmlformats.org/officeDocument/2006/relationships/viewProps" Target="viewProps.xml"/><Relationship Id="rId5" Type="http://schemas.openxmlformats.org/officeDocument/2006/relationships/slide" Target="slides/slide4.xml"/><Relationship Id="rId36" Type="http://schemas.openxmlformats.org/officeDocument/2006/relationships/presProps" Target="presProps.xml"/><Relationship Id="rId4" Type="http://schemas.openxmlformats.org/officeDocument/2006/relationships/slide" Target="slides/slide3.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25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52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66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82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a:spLocks noGrp="1"/>
          </p:cNvSpPr>
          <p:nvPr>
            <p:ph type="pic" idx="2"/>
          </p:nvPr>
        </p:nvSpPr>
        <p:spPr>
          <a:xfrm>
            <a:off x="5183188" y="987427"/>
            <a:ext cx="6172200" cy="4873625"/>
          </a:xfrm>
          <a:prstGeom prst="rect">
            <a:avLst/>
          </a:prstGeom>
          <a:noFill/>
          <a:ln>
            <a:noFill/>
          </a:ln>
        </p:spPr>
      </p:sp>
      <p:sp>
        <p:nvSpPr>
          <p:cNvPr id="68" name="Google Shape;68;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ro-RO" smtClean="0"/>
              <a:pPr/>
              <a:t>‹#›</a:t>
            </a:fld>
            <a:endParaRPr lang="ro-RO"/>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pic>
        <p:nvPicPr>
          <p:cNvPr id="3" name="Graphic 2">
            <a:extLst>
              <a:ext uri="{FF2B5EF4-FFF2-40B4-BE49-F238E27FC236}">
                <a16:creationId xmlns:a16="http://schemas.microsoft.com/office/drawing/2014/main" id="{1D0B7A45-6D21-2ACA-422C-E350F6F327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234545"/>
            <a:ext cx="12192000" cy="623455"/>
          </a:xfrm>
          <a:prstGeom prst="rect">
            <a:avLst/>
          </a:prstGeom>
        </p:spPr>
      </p:pic>
      <p:sp>
        <p:nvSpPr>
          <p:cNvPr id="90" name="Google Shape;90;p1"/>
          <p:cNvSpPr txBox="1"/>
          <p:nvPr/>
        </p:nvSpPr>
        <p:spPr>
          <a:xfrm>
            <a:off x="1119769" y="3957088"/>
            <a:ext cx="4019945" cy="1425890"/>
          </a:xfrm>
          <a:prstGeom prst="rect">
            <a:avLst/>
          </a:prstGeom>
          <a:noFill/>
          <a:ln>
            <a:noFill/>
          </a:ln>
        </p:spPr>
        <p:txBody>
          <a:bodyPr spcFirstLastPara="1" wrap="square" lIns="40500" tIns="20250" rIns="20250" bIns="20250" anchor="t" anchorCtr="0">
            <a:spAutoFit/>
          </a:bodyPr>
          <a:lstStyle/>
          <a:p>
            <a:pPr>
              <a:buClr>
                <a:schemeClr val="dk1"/>
              </a:buClr>
              <a:buSzPts val="1800"/>
            </a:pPr>
            <a:r>
              <a:rPr lang="ro-RO" sz="1800" b="1" dirty="0">
                <a:solidFill>
                  <a:srgbClr val="262262"/>
                </a:solidFill>
                <a:latin typeface="Arial Black" panose="020B0A04020102020204" pitchFamily="34" charset="0"/>
                <a:ea typeface="Calibri"/>
                <a:cs typeface="Calibri"/>
                <a:sym typeface="Calibri"/>
              </a:rPr>
              <a:t>dr. ing. </a:t>
            </a:r>
            <a:r>
              <a:rPr lang="en-US" sz="1800" b="1" dirty="0" err="1">
                <a:solidFill>
                  <a:srgbClr val="262262"/>
                </a:solidFill>
                <a:latin typeface="Arial Black" panose="020B0A04020102020204" pitchFamily="34" charset="0"/>
                <a:ea typeface="Calibri"/>
                <a:cs typeface="Calibri"/>
                <a:sym typeface="Calibri"/>
              </a:rPr>
              <a:t>xxxxxx</a:t>
            </a:r>
            <a:endParaRPr dirty="0">
              <a:solidFill>
                <a:srgbClr val="262262"/>
              </a:solidFill>
              <a:latin typeface="Arial Black" panose="020B0A04020102020204" pitchFamily="34" charset="0"/>
            </a:endParaRPr>
          </a:p>
          <a:p>
            <a:pPr>
              <a:buClr>
                <a:schemeClr val="dk1"/>
              </a:buClr>
              <a:buSzPts val="1800"/>
            </a:pPr>
            <a:r>
              <a:rPr lang="ro-RO" sz="1800" b="1" dirty="0">
                <a:solidFill>
                  <a:srgbClr val="262262"/>
                </a:solidFill>
                <a:latin typeface="Arial Black" panose="020B0A04020102020204" pitchFamily="34" charset="0"/>
                <a:ea typeface="Calibri"/>
                <a:cs typeface="Calibri"/>
                <a:sym typeface="Calibri"/>
              </a:rPr>
              <a:t>ing. </a:t>
            </a:r>
            <a:r>
              <a:rPr lang="en-US" sz="1800" b="1" dirty="0" err="1">
                <a:solidFill>
                  <a:srgbClr val="262262"/>
                </a:solidFill>
                <a:latin typeface="Arial Black" panose="020B0A04020102020204" pitchFamily="34" charset="0"/>
                <a:ea typeface="Calibri"/>
                <a:cs typeface="Calibri"/>
                <a:sym typeface="Calibri"/>
              </a:rPr>
              <a:t>xxxxxx</a:t>
            </a:r>
            <a:endParaRPr lang="en-US" sz="1800" b="1" dirty="0">
              <a:solidFill>
                <a:srgbClr val="262262"/>
              </a:solidFill>
              <a:latin typeface="Arial Black" panose="020B0A04020102020204" pitchFamily="34" charset="0"/>
              <a:ea typeface="Calibri"/>
              <a:cs typeface="Calibri"/>
              <a:sym typeface="Calibri"/>
            </a:endParaRPr>
          </a:p>
          <a:p>
            <a:pPr>
              <a:buClr>
                <a:schemeClr val="dk1"/>
              </a:buClr>
              <a:buSzPts val="1800"/>
            </a:pPr>
            <a:r>
              <a:rPr lang="ro-RO" sz="1800" b="1" dirty="0">
                <a:solidFill>
                  <a:srgbClr val="262262"/>
                </a:solidFill>
                <a:latin typeface="Arial Black" panose="020B0A04020102020204" pitchFamily="34" charset="0"/>
                <a:ea typeface="Calibri"/>
                <a:cs typeface="Calibri"/>
                <a:sym typeface="Calibri"/>
              </a:rPr>
              <a:t>ing. Xxxxxx</a:t>
            </a:r>
            <a:endParaRPr lang="en-US" sz="1800" b="1" dirty="0">
              <a:solidFill>
                <a:srgbClr val="262262"/>
              </a:solidFill>
              <a:latin typeface="Arial Black" panose="020B0A04020102020204" pitchFamily="34" charset="0"/>
              <a:ea typeface="Calibri"/>
              <a:cs typeface="Calibri"/>
              <a:sym typeface="Calibri"/>
            </a:endParaRPr>
          </a:p>
          <a:p>
            <a:pPr>
              <a:buClr>
                <a:schemeClr val="dk1"/>
              </a:buClr>
              <a:buSzPts val="1800"/>
            </a:pPr>
            <a:r>
              <a:rPr lang="ro-RO" sz="1800" b="1" dirty="0">
                <a:solidFill>
                  <a:srgbClr val="262262"/>
                </a:solidFill>
                <a:latin typeface="Arial Black" panose="020B0A04020102020204" pitchFamily="34" charset="0"/>
                <a:ea typeface="Calibri"/>
                <a:cs typeface="Calibri"/>
                <a:sym typeface="Calibri"/>
              </a:rPr>
              <a:t>ing. Xxxxxx</a:t>
            </a:r>
            <a:endParaRPr lang="en-US" sz="1800" b="1" dirty="0">
              <a:solidFill>
                <a:srgbClr val="262262"/>
              </a:solidFill>
              <a:latin typeface="Arial Black" panose="020B0A04020102020204" pitchFamily="34" charset="0"/>
              <a:ea typeface="Calibri"/>
              <a:cs typeface="Calibri"/>
              <a:sym typeface="Calibri"/>
            </a:endParaRPr>
          </a:p>
          <a:p>
            <a:pPr>
              <a:buClr>
                <a:schemeClr val="dk1"/>
              </a:buClr>
              <a:buSzPts val="1800"/>
            </a:pPr>
            <a:r>
              <a:rPr lang="ro-RO" sz="1800" b="1" dirty="0">
                <a:solidFill>
                  <a:srgbClr val="262262"/>
                </a:solidFill>
                <a:latin typeface="Arial Black" panose="020B0A04020102020204" pitchFamily="34" charset="0"/>
                <a:ea typeface="Calibri"/>
                <a:cs typeface="Calibri"/>
                <a:sym typeface="Calibri"/>
              </a:rPr>
              <a:t>ing. xxxxxx</a:t>
            </a:r>
            <a:endParaRPr lang="ro-RO" sz="1800" dirty="0">
              <a:solidFill>
                <a:srgbClr val="262262"/>
              </a:solidFill>
              <a:latin typeface="Arial Black" panose="020B0A04020102020204" pitchFamily="34" charset="0"/>
            </a:endParaRPr>
          </a:p>
        </p:txBody>
      </p:sp>
      <p:sp>
        <p:nvSpPr>
          <p:cNvPr id="91" name="Google Shape;91;p1"/>
          <p:cNvSpPr txBox="1"/>
          <p:nvPr/>
        </p:nvSpPr>
        <p:spPr>
          <a:xfrm>
            <a:off x="1106122" y="3191523"/>
            <a:ext cx="4019945" cy="584735"/>
          </a:xfrm>
          <a:prstGeom prst="rect">
            <a:avLst/>
          </a:prstGeom>
          <a:noFill/>
          <a:ln>
            <a:noFill/>
          </a:ln>
        </p:spPr>
        <p:txBody>
          <a:bodyPr spcFirstLastPara="1" wrap="square" lIns="91425" tIns="45700" rIns="91425" bIns="45700" anchor="ctr" anchorCtr="0">
            <a:spAutoFit/>
          </a:bodyPr>
          <a:lstStyle/>
          <a:p>
            <a:r>
              <a:rPr lang="ro-RO" sz="3200" noProof="1">
                <a:solidFill>
                  <a:srgbClr val="262262"/>
                </a:solidFill>
                <a:latin typeface="Arial Black" panose="020B0A04020102020204" pitchFamily="34" charset="0"/>
                <a:ea typeface="Calibri"/>
                <a:cs typeface="Calibri"/>
                <a:sym typeface="Calibri"/>
              </a:rPr>
              <a:t>Titlu</a:t>
            </a:r>
            <a:r>
              <a:rPr lang="ro-RO" sz="3200" noProof="1">
                <a:solidFill>
                  <a:schemeClr val="bg1"/>
                </a:solidFill>
                <a:latin typeface="Arial Black" panose="020B0A04020102020204" pitchFamily="34" charset="0"/>
                <a:ea typeface="Calibri"/>
                <a:cs typeface="Calibri"/>
                <a:sym typeface="Calibri"/>
              </a:rPr>
              <a:t> </a:t>
            </a:r>
            <a:r>
              <a:rPr lang="ro-RO" sz="3200" noProof="1">
                <a:solidFill>
                  <a:srgbClr val="262262"/>
                </a:solidFill>
                <a:latin typeface="Arial Black" panose="020B0A04020102020204" pitchFamily="34" charset="0"/>
                <a:ea typeface="Calibri"/>
                <a:cs typeface="Calibri"/>
                <a:sym typeface="Calibri"/>
              </a:rPr>
              <a:t>prezentare </a:t>
            </a:r>
            <a:endParaRPr lang="ro-RO" sz="3200" i="1" noProof="1">
              <a:solidFill>
                <a:srgbClr val="262262"/>
              </a:solidFill>
              <a:latin typeface="Arial Black" panose="020B0A04020102020204" pitchFamily="34" charset="0"/>
              <a:ea typeface="Calibri"/>
              <a:cs typeface="Calibri"/>
              <a:sym typeface="Calibri"/>
            </a:endParaRPr>
          </a:p>
        </p:txBody>
      </p:sp>
      <p:cxnSp>
        <p:nvCxnSpPr>
          <p:cNvPr id="5" name="Straight Connector 4">
            <a:extLst>
              <a:ext uri="{FF2B5EF4-FFF2-40B4-BE49-F238E27FC236}">
                <a16:creationId xmlns:a16="http://schemas.microsoft.com/office/drawing/2014/main" id="{D8F1B91C-AA19-626F-5C06-016CE9BA62AD}"/>
              </a:ext>
            </a:extLst>
          </p:cNvPr>
          <p:cNvCxnSpPr>
            <a:cxnSpLocks/>
          </p:cNvCxnSpPr>
          <p:nvPr/>
        </p:nvCxnSpPr>
        <p:spPr>
          <a:xfrm>
            <a:off x="1133417" y="3776258"/>
            <a:ext cx="3703261" cy="0"/>
          </a:xfrm>
          <a:prstGeom prst="line">
            <a:avLst/>
          </a:prstGeom>
          <a:ln w="12700">
            <a:solidFill>
              <a:srgbClr val="262262"/>
            </a:solidFill>
          </a:ln>
        </p:spPr>
        <p:style>
          <a:lnRef idx="1">
            <a:schemeClr val="accent1"/>
          </a:lnRef>
          <a:fillRef idx="0">
            <a:schemeClr val="accent1"/>
          </a:fillRef>
          <a:effectRef idx="0">
            <a:schemeClr val="accent1"/>
          </a:effectRef>
          <a:fontRef idx="minor">
            <a:schemeClr val="tx1"/>
          </a:fontRef>
        </p:style>
      </p:cxnSp>
      <p:sp>
        <p:nvSpPr>
          <p:cNvPr id="12" name="Google Shape;90;p1">
            <a:extLst>
              <a:ext uri="{FF2B5EF4-FFF2-40B4-BE49-F238E27FC236}">
                <a16:creationId xmlns:a16="http://schemas.microsoft.com/office/drawing/2014/main" id="{B9691548-54D8-4FCF-9F4B-A2F65DAECCE0}"/>
              </a:ext>
            </a:extLst>
          </p:cNvPr>
          <p:cNvSpPr txBox="1"/>
          <p:nvPr/>
        </p:nvSpPr>
        <p:spPr>
          <a:xfrm>
            <a:off x="1106122" y="6455195"/>
            <a:ext cx="4411978" cy="182153"/>
          </a:xfrm>
          <a:prstGeom prst="rect">
            <a:avLst/>
          </a:prstGeom>
          <a:noFill/>
          <a:ln>
            <a:noFill/>
          </a:ln>
        </p:spPr>
        <p:txBody>
          <a:bodyPr spcFirstLastPara="1" wrap="square" lIns="40500" tIns="20250" rIns="20250" bIns="20250" anchor="t" anchorCtr="0">
            <a:spAutoFit/>
          </a:bodyPr>
          <a:lstStyle/>
          <a:p>
            <a:pPr marL="1069340" marR="5080" indent="-1057275">
              <a:lnSpc>
                <a:spcPct val="101800"/>
              </a:lnSpc>
            </a:pPr>
            <a:r>
              <a:rPr lang="en-US" sz="900" dirty="0">
                <a:solidFill>
                  <a:schemeClr val="bg1"/>
                </a:solidFill>
                <a:latin typeface="+mn-lt"/>
                <a:ea typeface="Verdana"/>
                <a:cs typeface="Verdana"/>
                <a:sym typeface="Verdana"/>
              </a:rPr>
              <a:t>(</a:t>
            </a:r>
            <a:r>
              <a:rPr lang="en-US" sz="900" dirty="0" err="1">
                <a:solidFill>
                  <a:schemeClr val="bg1"/>
                </a:solidFill>
                <a:latin typeface="+mn-lt"/>
                <a:ea typeface="Verdana"/>
                <a:cs typeface="Verdana"/>
                <a:sym typeface="Verdana"/>
              </a:rPr>
              <a:t>Afiliere</a:t>
            </a:r>
            <a:r>
              <a:rPr lang="en-US" sz="900" dirty="0">
                <a:solidFill>
                  <a:schemeClr val="bg1"/>
                </a:solidFill>
                <a:latin typeface="+mn-lt"/>
                <a:ea typeface="Verdana"/>
                <a:cs typeface="Verdana"/>
                <a:sym typeface="Verdana"/>
              </a:rPr>
              <a:t> – </a:t>
            </a:r>
            <a:r>
              <a:rPr lang="en-US" sz="900" dirty="0" err="1">
                <a:solidFill>
                  <a:schemeClr val="bg1"/>
                </a:solidFill>
                <a:latin typeface="+mn-lt"/>
                <a:ea typeface="Verdana"/>
                <a:cs typeface="Verdana"/>
                <a:sym typeface="Verdana"/>
              </a:rPr>
              <a:t>nume</a:t>
            </a:r>
            <a:r>
              <a:rPr lang="en-US" sz="900" dirty="0">
                <a:solidFill>
                  <a:schemeClr val="bg1"/>
                </a:solidFill>
                <a:latin typeface="+mn-lt"/>
                <a:ea typeface="Verdana"/>
                <a:cs typeface="Verdana"/>
                <a:sym typeface="Verdana"/>
              </a:rPr>
              <a:t> </a:t>
            </a:r>
            <a:r>
              <a:rPr lang="en-US" sz="900" dirty="0" err="1">
                <a:solidFill>
                  <a:schemeClr val="bg1"/>
                </a:solidFill>
                <a:latin typeface="+mn-lt"/>
                <a:ea typeface="Verdana"/>
                <a:cs typeface="Verdana"/>
                <a:sym typeface="Verdana"/>
              </a:rPr>
              <a:t>universitate</a:t>
            </a:r>
            <a:r>
              <a:rPr lang="en-US" sz="900" dirty="0">
                <a:solidFill>
                  <a:schemeClr val="bg1"/>
                </a:solidFill>
                <a:latin typeface="+mn-lt"/>
                <a:ea typeface="Verdana"/>
                <a:cs typeface="Verdana"/>
                <a:sym typeface="Verdana"/>
              </a:rPr>
              <a:t>, </a:t>
            </a:r>
            <a:r>
              <a:rPr lang="en-US" sz="900" dirty="0" err="1">
                <a:solidFill>
                  <a:schemeClr val="bg1"/>
                </a:solidFill>
                <a:latin typeface="+mn-lt"/>
                <a:ea typeface="Verdana"/>
                <a:cs typeface="Verdana"/>
                <a:sym typeface="Verdana"/>
              </a:rPr>
              <a:t>companie</a:t>
            </a:r>
            <a:r>
              <a:rPr lang="en-US" sz="900" dirty="0">
                <a:solidFill>
                  <a:schemeClr val="bg1"/>
                </a:solidFill>
                <a:latin typeface="+mn-lt"/>
                <a:ea typeface="Verdana"/>
                <a:cs typeface="Verdana"/>
                <a:sym typeface="Verdana"/>
              </a:rPr>
              <a:t> etc.</a:t>
            </a:r>
            <a:r>
              <a:rPr lang="ro-RO" sz="900" dirty="0">
                <a:solidFill>
                  <a:schemeClr val="bg1"/>
                </a:solidFill>
                <a:latin typeface="+mn-lt"/>
                <a:ea typeface="Verdana"/>
                <a:cs typeface="Verdana"/>
                <a:sym typeface="Verdana"/>
              </a:rPr>
              <a:t> după caz</a:t>
            </a:r>
            <a:r>
              <a:rPr lang="en-US" sz="900" dirty="0">
                <a:solidFill>
                  <a:schemeClr val="bg1"/>
                </a:solidFill>
                <a:latin typeface="+mn-lt"/>
                <a:ea typeface="Verdana"/>
                <a:cs typeface="Verdana"/>
                <a:sym typeface="Verdana"/>
              </a:rPr>
              <a:t> )</a:t>
            </a:r>
          </a:p>
        </p:txBody>
      </p:sp>
      <p:pic>
        <p:nvPicPr>
          <p:cNvPr id="20" name="Graphic 19">
            <a:extLst>
              <a:ext uri="{FF2B5EF4-FFF2-40B4-BE49-F238E27FC236}">
                <a16:creationId xmlns:a16="http://schemas.microsoft.com/office/drawing/2014/main" id="{B5D2D4FC-16A2-3385-878B-CB357836DF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1256" y="5788467"/>
            <a:ext cx="981075" cy="657225"/>
          </a:xfrm>
          <a:prstGeom prst="rect">
            <a:avLst/>
          </a:prstGeom>
        </p:spPr>
      </p:pic>
      <p:grpSp>
        <p:nvGrpSpPr>
          <p:cNvPr id="25" name="Group 24">
            <a:extLst>
              <a:ext uri="{FF2B5EF4-FFF2-40B4-BE49-F238E27FC236}">
                <a16:creationId xmlns:a16="http://schemas.microsoft.com/office/drawing/2014/main" id="{98962612-0015-C323-F64D-FE1BC52CA8E3}"/>
              </a:ext>
            </a:extLst>
          </p:cNvPr>
          <p:cNvGrpSpPr/>
          <p:nvPr/>
        </p:nvGrpSpPr>
        <p:grpSpPr>
          <a:xfrm>
            <a:off x="6294549" y="964084"/>
            <a:ext cx="3686366" cy="832297"/>
            <a:chOff x="5213444" y="830045"/>
            <a:chExt cx="3686366" cy="832297"/>
          </a:xfrm>
        </p:grpSpPr>
        <p:sp>
          <p:nvSpPr>
            <p:cNvPr id="26" name="TextBox 25">
              <a:extLst>
                <a:ext uri="{FF2B5EF4-FFF2-40B4-BE49-F238E27FC236}">
                  <a16:creationId xmlns:a16="http://schemas.microsoft.com/office/drawing/2014/main" id="{017D1698-231B-B255-CB3D-A0918086254A}"/>
                </a:ext>
              </a:extLst>
            </p:cNvPr>
            <p:cNvSpPr txBox="1"/>
            <p:nvPr/>
          </p:nvSpPr>
          <p:spPr>
            <a:xfrm>
              <a:off x="5213445" y="830045"/>
              <a:ext cx="3686365" cy="353943"/>
            </a:xfrm>
            <a:prstGeom prst="rect">
              <a:avLst/>
            </a:prstGeom>
            <a:noFill/>
          </p:spPr>
          <p:txBody>
            <a:bodyPr wrap="square" rtlCol="0">
              <a:spAutoFit/>
            </a:bodyPr>
            <a:lstStyle/>
            <a:p>
              <a:r>
                <a:rPr lang="ro-RO" sz="1700" dirty="0">
                  <a:solidFill>
                    <a:srgbClr val="262262"/>
                  </a:solidFill>
                  <a:latin typeface="Arial Black" panose="020B0A04020102020204" pitchFamily="34" charset="0"/>
                </a:rPr>
                <a:t>Ediția nr. 3</a:t>
              </a:r>
              <a:r>
                <a:rPr lang="en-US" sz="1700" dirty="0">
                  <a:solidFill>
                    <a:srgbClr val="262262"/>
                  </a:solidFill>
                  <a:latin typeface="Arial Black" panose="020B0A04020102020204" pitchFamily="34" charset="0"/>
                </a:rPr>
                <a:t>3</a:t>
              </a:r>
              <a:r>
                <a:rPr lang="ro-RO" sz="1700" dirty="0">
                  <a:solidFill>
                    <a:srgbClr val="262262"/>
                  </a:solidFill>
                  <a:latin typeface="Arial Black" panose="020B0A04020102020204" pitchFamily="34" charset="0"/>
                </a:rPr>
                <a:t> | </a:t>
              </a:r>
              <a:r>
                <a:rPr lang="en-US" sz="1700" dirty="0">
                  <a:solidFill>
                    <a:srgbClr val="262262"/>
                  </a:solidFill>
                  <a:latin typeface="Arial Black" panose="020B0A04020102020204" pitchFamily="34" charset="0"/>
                </a:rPr>
                <a:t>19-21</a:t>
              </a:r>
              <a:r>
                <a:rPr lang="ro-RO" sz="1700" dirty="0">
                  <a:solidFill>
                    <a:srgbClr val="262262"/>
                  </a:solidFill>
                  <a:latin typeface="Arial Black" panose="020B0A04020102020204" pitchFamily="34" charset="0"/>
                </a:rPr>
                <a:t> </a:t>
              </a:r>
              <a:r>
                <a:rPr lang="en-US" sz="1700" dirty="0">
                  <a:solidFill>
                    <a:srgbClr val="262262"/>
                  </a:solidFill>
                  <a:latin typeface="Arial Black" panose="020B0A04020102020204" pitchFamily="34" charset="0"/>
                </a:rPr>
                <a:t>Mai</a:t>
              </a:r>
              <a:r>
                <a:rPr lang="ro-RO" sz="1700" dirty="0">
                  <a:solidFill>
                    <a:srgbClr val="262262"/>
                  </a:solidFill>
                  <a:latin typeface="Arial Black" panose="020B0A04020102020204" pitchFamily="34" charset="0"/>
                </a:rPr>
                <a:t>, </a:t>
              </a:r>
              <a:r>
                <a:rPr lang="en-US" sz="1700" dirty="0">
                  <a:solidFill>
                    <a:srgbClr val="262262"/>
                  </a:solidFill>
                  <a:latin typeface="Arial Black" panose="020B0A04020102020204" pitchFamily="34" charset="0"/>
                </a:rPr>
                <a:t>Cluj</a:t>
              </a:r>
              <a:endParaRPr lang="ro-RO" sz="1700" dirty="0">
                <a:solidFill>
                  <a:srgbClr val="262262"/>
                </a:solidFill>
                <a:latin typeface="Arial Black" panose="020B0A04020102020204" pitchFamily="34" charset="0"/>
              </a:endParaRPr>
            </a:p>
          </p:txBody>
        </p:sp>
        <p:sp>
          <p:nvSpPr>
            <p:cNvPr id="27" name="TextBox 26">
              <a:extLst>
                <a:ext uri="{FF2B5EF4-FFF2-40B4-BE49-F238E27FC236}">
                  <a16:creationId xmlns:a16="http://schemas.microsoft.com/office/drawing/2014/main" id="{8604AABC-729A-A849-2101-241A7B8DEED1}"/>
                </a:ext>
              </a:extLst>
            </p:cNvPr>
            <p:cNvSpPr txBox="1"/>
            <p:nvPr/>
          </p:nvSpPr>
          <p:spPr>
            <a:xfrm>
              <a:off x="5213444" y="1185288"/>
              <a:ext cx="3336877" cy="477054"/>
            </a:xfrm>
            <a:prstGeom prst="rect">
              <a:avLst/>
            </a:prstGeom>
            <a:noFill/>
          </p:spPr>
          <p:txBody>
            <a:bodyPr wrap="square" rtlCol="0">
              <a:spAutoFit/>
            </a:bodyPr>
            <a:lstStyle/>
            <a:p>
              <a:r>
                <a:rPr lang="en-US" sz="1250" dirty="0">
                  <a:solidFill>
                    <a:srgbClr val="262262"/>
                  </a:solidFill>
                </a:rPr>
                <a:t>VIITORUL STRUCTURILOR: NORMATIVE </a:t>
              </a:r>
            </a:p>
            <a:p>
              <a:r>
                <a:rPr lang="en-US" sz="1250" dirty="0">
                  <a:solidFill>
                    <a:srgbClr val="262262"/>
                  </a:solidFill>
                </a:rPr>
                <a:t>ROM</a:t>
              </a:r>
              <a:r>
                <a:rPr lang="ro-RO" sz="1250" dirty="0">
                  <a:solidFill>
                    <a:srgbClr val="262262"/>
                  </a:solidFill>
                </a:rPr>
                <a:t>ÂNEȘTI, EUROPENE ȘI INOVAȚIE</a:t>
              </a:r>
            </a:p>
          </p:txBody>
        </p:sp>
        <p:cxnSp>
          <p:nvCxnSpPr>
            <p:cNvPr id="28" name="Straight Connector 27">
              <a:extLst>
                <a:ext uri="{FF2B5EF4-FFF2-40B4-BE49-F238E27FC236}">
                  <a16:creationId xmlns:a16="http://schemas.microsoft.com/office/drawing/2014/main" id="{D50525FD-D1C6-329E-261E-3F4EFE0469F1}"/>
                </a:ext>
              </a:extLst>
            </p:cNvPr>
            <p:cNvCxnSpPr>
              <a:cxnSpLocks/>
            </p:cNvCxnSpPr>
            <p:nvPr/>
          </p:nvCxnSpPr>
          <p:spPr>
            <a:xfrm>
              <a:off x="5313357" y="1164663"/>
              <a:ext cx="3236964" cy="0"/>
            </a:xfrm>
            <a:prstGeom prst="line">
              <a:avLst/>
            </a:prstGeom>
            <a:ln w="12700">
              <a:solidFill>
                <a:srgbClr val="262262"/>
              </a:solidFill>
            </a:ln>
          </p:spPr>
          <p:style>
            <a:lnRef idx="1">
              <a:schemeClr val="accent1"/>
            </a:lnRef>
            <a:fillRef idx="0">
              <a:schemeClr val="accent1"/>
            </a:fillRef>
            <a:effectRef idx="0">
              <a:schemeClr val="accent1"/>
            </a:effectRef>
            <a:fontRef idx="minor">
              <a:schemeClr val="tx1"/>
            </a:fontRef>
          </p:style>
        </p:cxnSp>
      </p:grpSp>
      <p:pic>
        <p:nvPicPr>
          <p:cNvPr id="4" name="Picture 3" descr="A blue text on a black background&#10;&#10;AI-generated content may be incorrect.">
            <a:extLst>
              <a:ext uri="{FF2B5EF4-FFF2-40B4-BE49-F238E27FC236}">
                <a16:creationId xmlns:a16="http://schemas.microsoft.com/office/drawing/2014/main" id="{17DCAF3E-9135-B816-117A-94EF24F6D77A}"/>
              </a:ext>
            </a:extLst>
          </p:cNvPr>
          <p:cNvPicPr>
            <a:picLocks noChangeAspect="1"/>
          </p:cNvPicPr>
          <p:nvPr/>
        </p:nvPicPr>
        <p:blipFill>
          <a:blip r:embed="rId8"/>
          <a:stretch>
            <a:fillRect/>
          </a:stretch>
        </p:blipFill>
        <p:spPr>
          <a:xfrm>
            <a:off x="1119769" y="865249"/>
            <a:ext cx="4134462" cy="1770677"/>
          </a:xfrm>
          <a:prstGeom prst="rect">
            <a:avLst/>
          </a:prstGeom>
        </p:spPr>
      </p:pic>
      <p:pic>
        <p:nvPicPr>
          <p:cNvPr id="8" name="Picture 7" descr="A red and purple pixelated squares&#10;&#10;AI-generated content may be incorrect.">
            <a:extLst>
              <a:ext uri="{FF2B5EF4-FFF2-40B4-BE49-F238E27FC236}">
                <a16:creationId xmlns:a16="http://schemas.microsoft.com/office/drawing/2014/main" id="{BBFDB650-CE43-04A5-EC2D-359BCC0F6DB9}"/>
              </a:ext>
            </a:extLst>
          </p:cNvPr>
          <p:cNvPicPr>
            <a:picLocks noChangeAspect="1"/>
          </p:cNvPicPr>
          <p:nvPr/>
        </p:nvPicPr>
        <p:blipFill>
          <a:blip r:embed="rId9"/>
          <a:stretch>
            <a:fillRect/>
          </a:stretch>
        </p:blipFill>
        <p:spPr>
          <a:xfrm>
            <a:off x="9696631" y="0"/>
            <a:ext cx="2495369" cy="32863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pic>
        <p:nvPicPr>
          <p:cNvPr id="3" name="Graphic 2">
            <a:extLst>
              <a:ext uri="{FF2B5EF4-FFF2-40B4-BE49-F238E27FC236}">
                <a16:creationId xmlns:a16="http://schemas.microsoft.com/office/drawing/2014/main" id="{FB61965A-C299-0458-0A84-A9D3B2AECD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234545"/>
            <a:ext cx="12192000" cy="623455"/>
          </a:xfrm>
          <a:prstGeom prst="rect">
            <a:avLst/>
          </a:prstGeom>
        </p:spPr>
      </p:pic>
      <p:sp>
        <p:nvSpPr>
          <p:cNvPr id="7" name="Google Shape;110;p2">
            <a:extLst>
              <a:ext uri="{FF2B5EF4-FFF2-40B4-BE49-F238E27FC236}">
                <a16:creationId xmlns:a16="http://schemas.microsoft.com/office/drawing/2014/main" id="{14734D33-90D6-4169-AF5F-AA59B049C107}"/>
              </a:ext>
            </a:extLst>
          </p:cNvPr>
          <p:cNvSpPr txBox="1"/>
          <p:nvPr/>
        </p:nvSpPr>
        <p:spPr>
          <a:xfrm>
            <a:off x="1401170" y="2616692"/>
            <a:ext cx="6914931" cy="3041158"/>
          </a:xfrm>
          <a:prstGeom prst="rect">
            <a:avLst/>
          </a:prstGeom>
          <a:noFill/>
          <a:ln>
            <a:noFill/>
          </a:ln>
        </p:spPr>
        <p:txBody>
          <a:bodyPr spcFirstLastPara="1" wrap="square" lIns="91425" tIns="45700" rIns="91425" bIns="45700" anchor="t" anchorCtr="0">
            <a:noAutofit/>
          </a:bodyPr>
          <a:lstStyle/>
          <a:p>
            <a:pPr marL="285750" indent="-285750">
              <a:lnSpc>
                <a:spcPct val="150000"/>
              </a:lnSpc>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p>
          <a:p>
            <a:pPr marL="285750" indent="-285750">
              <a:lnSpc>
                <a:spcPct val="150000"/>
              </a:lnSpc>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p>
          <a:p>
            <a:pPr marL="285750" indent="-285750">
              <a:lnSpc>
                <a:spcPct val="150000"/>
              </a:lnSpc>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p>
          <a:p>
            <a:pPr marL="285750" indent="-285750">
              <a:lnSpc>
                <a:spcPct val="150000"/>
              </a:lnSpc>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p>
          <a:p>
            <a:pPr marL="285750" indent="-285750">
              <a:lnSpc>
                <a:spcPct val="150000"/>
              </a:lnSpc>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p>
          <a:p>
            <a:pPr marL="285750" indent="-285750">
              <a:lnSpc>
                <a:spcPct val="150000"/>
              </a:lnSpc>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endParaRPr lang="en-US" b="1" noProof="1">
              <a:solidFill>
                <a:srgbClr val="262262"/>
              </a:solidFill>
              <a:latin typeface="Arial Black" panose="020B0A04020102020204" pitchFamily="34" charset="0"/>
              <a:ea typeface="Calibri"/>
              <a:cs typeface="Calibri"/>
              <a:sym typeface="Calibri"/>
            </a:endParaRPr>
          </a:p>
          <a:p>
            <a:pPr marL="285750" indent="-285750">
              <a:lnSpc>
                <a:spcPct val="150000"/>
              </a:lnSpc>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endParaRPr lang="en-US" b="1" noProof="1">
              <a:solidFill>
                <a:srgbClr val="262262"/>
              </a:solidFill>
              <a:latin typeface="Arial Black" panose="020B0A04020102020204" pitchFamily="34" charset="0"/>
              <a:ea typeface="Calibri"/>
              <a:cs typeface="Calibri"/>
              <a:sym typeface="Calibri"/>
            </a:endParaRPr>
          </a:p>
        </p:txBody>
      </p:sp>
      <p:sp>
        <p:nvSpPr>
          <p:cNvPr id="2" name="Google Shape;91;p1">
            <a:extLst>
              <a:ext uri="{FF2B5EF4-FFF2-40B4-BE49-F238E27FC236}">
                <a16:creationId xmlns:a16="http://schemas.microsoft.com/office/drawing/2014/main" id="{7E834B7A-20E9-56CB-77C3-4E9959A4556F}"/>
              </a:ext>
            </a:extLst>
          </p:cNvPr>
          <p:cNvSpPr txBox="1"/>
          <p:nvPr/>
        </p:nvSpPr>
        <p:spPr>
          <a:xfrm>
            <a:off x="1401170" y="907782"/>
            <a:ext cx="5723026" cy="584735"/>
          </a:xfrm>
          <a:prstGeom prst="rect">
            <a:avLst/>
          </a:prstGeom>
          <a:noFill/>
          <a:ln>
            <a:noFill/>
          </a:ln>
        </p:spPr>
        <p:txBody>
          <a:bodyPr spcFirstLastPara="1" wrap="square" lIns="91425" tIns="45700" rIns="91425" bIns="45700" anchor="ctr" anchorCtr="0">
            <a:spAutoFit/>
          </a:bodyPr>
          <a:lstStyle/>
          <a:p>
            <a:pPr algn="just"/>
            <a:r>
              <a:rPr lang="en-US" sz="3200" b="1" dirty="0">
                <a:solidFill>
                  <a:srgbClr val="262262"/>
                </a:solidFill>
                <a:latin typeface="Arial Black" panose="020B0A04020102020204" pitchFamily="34" charset="0"/>
                <a:ea typeface="Calibri"/>
                <a:cs typeface="Calibri"/>
                <a:sym typeface="Calibri"/>
              </a:rPr>
              <a:t>Sec</a:t>
            </a:r>
            <a:r>
              <a:rPr lang="ro-RO" sz="3200" b="1" dirty="0" err="1">
                <a:solidFill>
                  <a:srgbClr val="262262"/>
                </a:solidFill>
                <a:latin typeface="Arial Black" panose="020B0A04020102020204" pitchFamily="34" charset="0"/>
                <a:ea typeface="Calibri"/>
                <a:cs typeface="Calibri"/>
                <a:sym typeface="Calibri"/>
              </a:rPr>
              <a:t>țiuni</a:t>
            </a:r>
            <a:r>
              <a:rPr lang="ro-RO" sz="3200" b="1" dirty="0">
                <a:solidFill>
                  <a:srgbClr val="262262"/>
                </a:solidFill>
                <a:latin typeface="Arial Black" panose="020B0A04020102020204" pitchFamily="34" charset="0"/>
                <a:ea typeface="Calibri"/>
                <a:cs typeface="Calibri"/>
                <a:sym typeface="Calibri"/>
              </a:rPr>
              <a:t> prezentare </a:t>
            </a:r>
            <a:endParaRPr lang="en-US" sz="3200" b="1" dirty="0">
              <a:solidFill>
                <a:srgbClr val="262262"/>
              </a:solidFill>
              <a:latin typeface="Arial Black" panose="020B0A04020102020204" pitchFamily="34" charset="0"/>
              <a:ea typeface="Calibri"/>
              <a:cs typeface="Calibri"/>
              <a:sym typeface="Calibri"/>
            </a:endParaRPr>
          </a:p>
        </p:txBody>
      </p:sp>
      <p:sp>
        <p:nvSpPr>
          <p:cNvPr id="6" name="Google Shape;91;p1">
            <a:extLst>
              <a:ext uri="{FF2B5EF4-FFF2-40B4-BE49-F238E27FC236}">
                <a16:creationId xmlns:a16="http://schemas.microsoft.com/office/drawing/2014/main" id="{8323C3E6-A4DB-21C4-3A7C-61A11DB3DE6E}"/>
              </a:ext>
            </a:extLst>
          </p:cNvPr>
          <p:cNvSpPr txBox="1"/>
          <p:nvPr/>
        </p:nvSpPr>
        <p:spPr>
          <a:xfrm>
            <a:off x="1401172" y="1566991"/>
            <a:ext cx="6003985" cy="400069"/>
          </a:xfrm>
          <a:prstGeom prst="rect">
            <a:avLst/>
          </a:prstGeom>
          <a:noFill/>
          <a:ln>
            <a:noFill/>
          </a:ln>
        </p:spPr>
        <p:txBody>
          <a:bodyPr spcFirstLastPara="1" wrap="square" lIns="91425" tIns="45700" rIns="91425" bIns="45700" anchor="ctr" anchorCtr="0">
            <a:spAutoFit/>
          </a:bodyPr>
          <a:lstStyle/>
          <a:p>
            <a:r>
              <a:rPr lang="en-US" sz="2000" b="1" spc="100" dirty="0" err="1">
                <a:solidFill>
                  <a:srgbClr val="262262"/>
                </a:solidFill>
                <a:latin typeface="+mn-lt"/>
                <a:ea typeface="Calibri"/>
                <a:cs typeface="Calibri"/>
                <a:sym typeface="Calibri"/>
              </a:rPr>
              <a:t>Subtitlu</a:t>
            </a:r>
            <a:r>
              <a:rPr lang="ro-RO" sz="2000" b="1" spc="100" dirty="0">
                <a:solidFill>
                  <a:srgbClr val="262262"/>
                </a:solidFill>
                <a:latin typeface="+mn-lt"/>
                <a:ea typeface="Calibri"/>
                <a:cs typeface="Calibri"/>
                <a:sym typeface="Calibri"/>
              </a:rPr>
              <a:t> (dacă este cazul)</a:t>
            </a:r>
            <a:endParaRPr sz="2000" b="1" i="1" spc="100" dirty="0">
              <a:solidFill>
                <a:srgbClr val="262262"/>
              </a:solidFill>
              <a:latin typeface="+mn-lt"/>
              <a:ea typeface="Calibri"/>
              <a:cs typeface="Calibri"/>
              <a:sym typeface="Calibri"/>
            </a:endParaRPr>
          </a:p>
        </p:txBody>
      </p:sp>
      <p:cxnSp>
        <p:nvCxnSpPr>
          <p:cNvPr id="9" name="Straight Connector 8">
            <a:extLst>
              <a:ext uri="{FF2B5EF4-FFF2-40B4-BE49-F238E27FC236}">
                <a16:creationId xmlns:a16="http://schemas.microsoft.com/office/drawing/2014/main" id="{EC2F72D8-7782-3D8C-535A-3635E18684B7}"/>
              </a:ext>
            </a:extLst>
          </p:cNvPr>
          <p:cNvCxnSpPr>
            <a:cxnSpLocks/>
          </p:cNvCxnSpPr>
          <p:nvPr/>
        </p:nvCxnSpPr>
        <p:spPr>
          <a:xfrm>
            <a:off x="1401171" y="1492516"/>
            <a:ext cx="4518366" cy="0"/>
          </a:xfrm>
          <a:prstGeom prst="line">
            <a:avLst/>
          </a:prstGeom>
          <a:ln w="12700">
            <a:solidFill>
              <a:srgbClr val="26226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0558658-2ABC-4191-8FC3-3BFCC8393E56}"/>
              </a:ext>
            </a:extLst>
          </p:cNvPr>
          <p:cNvSpPr txBox="1"/>
          <p:nvPr/>
        </p:nvSpPr>
        <p:spPr>
          <a:xfrm>
            <a:off x="518643" y="6450748"/>
            <a:ext cx="9144000" cy="230832"/>
          </a:xfrm>
          <a:prstGeom prst="rect">
            <a:avLst/>
          </a:prstGeom>
          <a:noFill/>
        </p:spPr>
        <p:txBody>
          <a:bodyPr wrap="square" rtlCol="0">
            <a:spAutoFit/>
          </a:bodyPr>
          <a:lstStyle/>
          <a:p>
            <a:r>
              <a:rPr lang="en-US" sz="900" dirty="0">
                <a:solidFill>
                  <a:srgbClr val="FFFFFF"/>
                </a:solidFill>
                <a:latin typeface="+mj-lt"/>
                <a:ea typeface="Calibri"/>
                <a:cs typeface="Calibri"/>
                <a:sym typeface="Calibri"/>
              </a:rPr>
              <a:t>Dr.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a:t>
            </a:r>
            <a:r>
              <a:rPr lang="en-US" sz="900" dirty="0">
                <a:solidFill>
                  <a:schemeClr val="bg1"/>
                </a:solidFill>
                <a:latin typeface="+mj-lt"/>
                <a:ea typeface="Calibri"/>
                <a:cs typeface="Calibri"/>
                <a:sym typeface="Calibri"/>
              </a:rPr>
              <a:t>|  TITLU PREZENTARE</a:t>
            </a:r>
            <a:endParaRPr lang="en-US" sz="900" dirty="0">
              <a:solidFill>
                <a:srgbClr val="FFFFFF"/>
              </a:solidFill>
              <a:latin typeface="+mj-lt"/>
            </a:endParaRPr>
          </a:p>
        </p:txBody>
      </p:sp>
      <p:pic>
        <p:nvPicPr>
          <p:cNvPr id="8" name="Graphic 7">
            <a:extLst>
              <a:ext uri="{FF2B5EF4-FFF2-40B4-BE49-F238E27FC236}">
                <a16:creationId xmlns:a16="http://schemas.microsoft.com/office/drawing/2014/main" id="{8470B67A-F4F9-6E1D-CE4C-89DC21C705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1256" y="5788467"/>
            <a:ext cx="981075" cy="657225"/>
          </a:xfrm>
          <a:prstGeom prst="rect">
            <a:avLst/>
          </a:prstGeom>
        </p:spPr>
      </p:pic>
      <p:pic>
        <p:nvPicPr>
          <p:cNvPr id="4" name="Picture 3" descr="A red and purple pixelated squares&#10;&#10;AI-generated content may be incorrect.">
            <a:extLst>
              <a:ext uri="{FF2B5EF4-FFF2-40B4-BE49-F238E27FC236}">
                <a16:creationId xmlns:a16="http://schemas.microsoft.com/office/drawing/2014/main" id="{395570B1-4A0E-C5AD-DE1F-25B0C7F20558}"/>
              </a:ext>
            </a:extLst>
          </p:cNvPr>
          <p:cNvPicPr>
            <a:picLocks noChangeAspect="1"/>
          </p:cNvPicPr>
          <p:nvPr/>
        </p:nvPicPr>
        <p:blipFill>
          <a:blip r:embed="rId8"/>
          <a:stretch>
            <a:fillRect/>
          </a:stretch>
        </p:blipFill>
        <p:spPr>
          <a:xfrm>
            <a:off x="9696631" y="0"/>
            <a:ext cx="2495369" cy="3286340"/>
          </a:xfrm>
          <a:prstGeom prst="rect">
            <a:avLst/>
          </a:prstGeom>
        </p:spPr>
      </p:pic>
    </p:spTree>
    <p:extLst>
      <p:ext uri="{BB962C8B-B14F-4D97-AF65-F5344CB8AC3E}">
        <p14:creationId xmlns:p14="http://schemas.microsoft.com/office/powerpoint/2010/main" val="366329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 name="Graphic 1">
            <a:extLst>
              <a:ext uri="{FF2B5EF4-FFF2-40B4-BE49-F238E27FC236}">
                <a16:creationId xmlns:a16="http://schemas.microsoft.com/office/drawing/2014/main" id="{D44D538D-618C-C75F-CDC9-535B9F334E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34545"/>
            <a:ext cx="12192000" cy="623455"/>
          </a:xfrm>
          <a:prstGeom prst="rect">
            <a:avLst/>
          </a:prstGeom>
        </p:spPr>
      </p:pic>
      <p:pic>
        <p:nvPicPr>
          <p:cNvPr id="1028" name="Picture 4" descr="Engineer At Construction Site Construction Industry Stock Photo">
            <a:extLst>
              <a:ext uri="{FF2B5EF4-FFF2-40B4-BE49-F238E27FC236}">
                <a16:creationId xmlns:a16="http://schemas.microsoft.com/office/drawing/2014/main" id="{E3964B69-F0BA-8C62-0ADB-2CBDA868C9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58" t="9316" r="39774"/>
          <a:stretch/>
        </p:blipFill>
        <p:spPr bwMode="auto">
          <a:xfrm>
            <a:off x="8711593" y="1922649"/>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56C3B2-DEB2-C420-6F94-2FF37074C1E7}"/>
              </a:ext>
            </a:extLst>
          </p:cNvPr>
          <p:cNvSpPr txBox="1"/>
          <p:nvPr/>
        </p:nvSpPr>
        <p:spPr>
          <a:xfrm>
            <a:off x="8711593" y="5520115"/>
            <a:ext cx="2681383" cy="400110"/>
          </a:xfrm>
          <a:prstGeom prst="rect">
            <a:avLst/>
          </a:prstGeom>
          <a:noFill/>
        </p:spPr>
        <p:txBody>
          <a:bodyPr wrap="square" rtlCol="0">
            <a:spAutoFit/>
          </a:bodyPr>
          <a:lstStyle/>
          <a:p>
            <a:pPr algn="ctr"/>
            <a:r>
              <a:rPr lang="en-US" sz="1000" i="1" dirty="0"/>
              <a:t>Fig. 1: Legenda imagine (lorem ipsum dolor sit </a:t>
            </a:r>
            <a:r>
              <a:rPr lang="en-US" sz="1000" i="1" dirty="0" err="1"/>
              <a:t>amet</a:t>
            </a:r>
            <a:r>
              <a:rPr lang="en-US" sz="1000" i="1" dirty="0"/>
              <a:t> lorem </a:t>
            </a:r>
            <a:r>
              <a:rPr lang="en-US" sz="1000" i="1" dirty="0" err="1"/>
              <a:t>ispum</a:t>
            </a:r>
            <a:r>
              <a:rPr lang="en-US" sz="1000" i="1" dirty="0"/>
              <a:t> lorem ipsum).</a:t>
            </a:r>
          </a:p>
        </p:txBody>
      </p:sp>
      <p:sp>
        <p:nvSpPr>
          <p:cNvPr id="10" name="Google Shape;110;p2">
            <a:extLst>
              <a:ext uri="{FF2B5EF4-FFF2-40B4-BE49-F238E27FC236}">
                <a16:creationId xmlns:a16="http://schemas.microsoft.com/office/drawing/2014/main" id="{C5136FFF-0A90-4A5B-7679-B3B70CA8170F}"/>
              </a:ext>
            </a:extLst>
          </p:cNvPr>
          <p:cNvSpPr txBox="1"/>
          <p:nvPr/>
        </p:nvSpPr>
        <p:spPr>
          <a:xfrm>
            <a:off x="873459" y="2371845"/>
            <a:ext cx="3944201" cy="3041158"/>
          </a:xfrm>
          <a:prstGeom prst="rect">
            <a:avLst/>
          </a:prstGeom>
          <a:noFill/>
          <a:ln>
            <a:noFill/>
          </a:ln>
        </p:spPr>
        <p:txBody>
          <a:bodyPr spcFirstLastPara="1" wrap="square" lIns="91425" tIns="45700" rIns="91425" bIns="45700" anchor="t" anchorCtr="0">
            <a:noAutofit/>
          </a:bodyPr>
          <a:lstStyle/>
          <a:p>
            <a:pPr>
              <a:buClr>
                <a:schemeClr val="bg1"/>
              </a:buClr>
              <a:buSzPts val="2800"/>
            </a:pPr>
            <a:r>
              <a:rPr lang="ro-RO" spc="30" noProof="1">
                <a:solidFill>
                  <a:srgbClr val="262262"/>
                </a:solidFill>
                <a:latin typeface="+mj-lt"/>
                <a:ea typeface="Calibri"/>
                <a:cs typeface="Calibri"/>
                <a:sym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6" name="Google Shape;91;p1">
            <a:extLst>
              <a:ext uri="{FF2B5EF4-FFF2-40B4-BE49-F238E27FC236}">
                <a16:creationId xmlns:a16="http://schemas.microsoft.com/office/drawing/2014/main" id="{38B985E7-F080-57C1-FBE6-AE71758C79B7}"/>
              </a:ext>
            </a:extLst>
          </p:cNvPr>
          <p:cNvSpPr txBox="1"/>
          <p:nvPr/>
        </p:nvSpPr>
        <p:spPr>
          <a:xfrm>
            <a:off x="818867" y="506780"/>
            <a:ext cx="7028596" cy="523180"/>
          </a:xfrm>
          <a:prstGeom prst="rect">
            <a:avLst/>
          </a:prstGeom>
          <a:noFill/>
          <a:ln>
            <a:noFill/>
          </a:ln>
        </p:spPr>
        <p:txBody>
          <a:bodyPr spcFirstLastPara="1" wrap="square" lIns="91425" tIns="45700" rIns="91425" bIns="45700" anchor="ctr" anchorCtr="0">
            <a:spAutoFit/>
          </a:bodyPr>
          <a:lstStyle/>
          <a:p>
            <a:pPr algn="just"/>
            <a:r>
              <a:rPr lang="en-US" sz="2800" b="1" dirty="0">
                <a:solidFill>
                  <a:srgbClr val="262262"/>
                </a:solidFill>
                <a:latin typeface="Arial Black" panose="020B0A04020102020204" pitchFamily="34" charset="0"/>
                <a:ea typeface="Calibri"/>
                <a:cs typeface="Calibri"/>
                <a:sym typeface="Calibri"/>
              </a:rPr>
              <a:t>TITLU SLIDE</a:t>
            </a:r>
          </a:p>
        </p:txBody>
      </p:sp>
      <p:sp>
        <p:nvSpPr>
          <p:cNvPr id="25" name="Google Shape;91;p1">
            <a:extLst>
              <a:ext uri="{FF2B5EF4-FFF2-40B4-BE49-F238E27FC236}">
                <a16:creationId xmlns:a16="http://schemas.microsoft.com/office/drawing/2014/main" id="{3DCBC420-8FF6-4D4E-B951-685B85FA530B}"/>
              </a:ext>
            </a:extLst>
          </p:cNvPr>
          <p:cNvSpPr txBox="1"/>
          <p:nvPr/>
        </p:nvSpPr>
        <p:spPr>
          <a:xfrm>
            <a:off x="818867" y="1025039"/>
            <a:ext cx="6003985" cy="369291"/>
          </a:xfrm>
          <a:prstGeom prst="rect">
            <a:avLst/>
          </a:prstGeom>
          <a:noFill/>
          <a:ln>
            <a:noFill/>
          </a:ln>
        </p:spPr>
        <p:txBody>
          <a:bodyPr spcFirstLastPara="1" wrap="square" lIns="91425" tIns="45700" rIns="91425" bIns="45700" anchor="ctr" anchorCtr="0">
            <a:spAutoFit/>
          </a:bodyPr>
          <a:lstStyle/>
          <a:p>
            <a:r>
              <a:rPr lang="ro-RO" sz="1800" noProof="1">
                <a:solidFill>
                  <a:srgbClr val="EC1C24"/>
                </a:solidFill>
                <a:latin typeface="Arial Black" panose="020B0A04020102020204" pitchFamily="34" charset="0"/>
                <a:ea typeface="Calibri"/>
                <a:cs typeface="Calibri"/>
                <a:sym typeface="Calibri"/>
              </a:rPr>
              <a:t>Subtitlu (dacă este cazul) </a:t>
            </a:r>
            <a:endParaRPr lang="ro-RO" sz="1800" i="1" noProof="1">
              <a:solidFill>
                <a:srgbClr val="EC1C24"/>
              </a:solidFill>
              <a:latin typeface="Arial Black" panose="020B0A04020102020204" pitchFamily="34" charset="0"/>
              <a:ea typeface="Calibri"/>
              <a:cs typeface="Calibri"/>
              <a:sym typeface="Calibri"/>
            </a:endParaRPr>
          </a:p>
        </p:txBody>
      </p:sp>
      <p:cxnSp>
        <p:nvCxnSpPr>
          <p:cNvPr id="26" name="Straight Connector 25">
            <a:extLst>
              <a:ext uri="{FF2B5EF4-FFF2-40B4-BE49-F238E27FC236}">
                <a16:creationId xmlns:a16="http://schemas.microsoft.com/office/drawing/2014/main" id="{492739EE-6C5F-427E-92C2-D06FECF70C4E}"/>
              </a:ext>
            </a:extLst>
          </p:cNvPr>
          <p:cNvCxnSpPr>
            <a:cxnSpLocks/>
          </p:cNvCxnSpPr>
          <p:nvPr/>
        </p:nvCxnSpPr>
        <p:spPr>
          <a:xfrm>
            <a:off x="873459" y="1490198"/>
            <a:ext cx="3703261" cy="0"/>
          </a:xfrm>
          <a:prstGeom prst="line">
            <a:avLst/>
          </a:prstGeom>
          <a:ln w="12700">
            <a:solidFill>
              <a:srgbClr val="EC1C24"/>
            </a:solidFill>
          </a:ln>
        </p:spPr>
        <p:style>
          <a:lnRef idx="1">
            <a:schemeClr val="accent1"/>
          </a:lnRef>
          <a:fillRef idx="0">
            <a:schemeClr val="accent1"/>
          </a:fillRef>
          <a:effectRef idx="0">
            <a:schemeClr val="accent1"/>
          </a:effectRef>
          <a:fontRef idx="minor">
            <a:schemeClr val="tx1"/>
          </a:fontRef>
        </p:style>
      </p:cxnSp>
      <p:sp>
        <p:nvSpPr>
          <p:cNvPr id="18" name="Google Shape;91;p1">
            <a:extLst>
              <a:ext uri="{FF2B5EF4-FFF2-40B4-BE49-F238E27FC236}">
                <a16:creationId xmlns:a16="http://schemas.microsoft.com/office/drawing/2014/main" id="{80F275CE-E659-4198-B181-AE44BBD2872C}"/>
              </a:ext>
            </a:extLst>
          </p:cNvPr>
          <p:cNvSpPr txBox="1"/>
          <p:nvPr/>
        </p:nvSpPr>
        <p:spPr>
          <a:xfrm>
            <a:off x="8183481" y="449448"/>
            <a:ext cx="2795515" cy="646290"/>
          </a:xfrm>
          <a:prstGeom prst="rect">
            <a:avLst/>
          </a:prstGeom>
          <a:noFill/>
          <a:ln>
            <a:noFill/>
          </a:ln>
        </p:spPr>
        <p:txBody>
          <a:bodyPr spcFirstLastPara="1" wrap="square" lIns="91425" tIns="45700" rIns="91425" bIns="45700" anchor="ctr" anchorCtr="0">
            <a:spAutoFit/>
          </a:bodyPr>
          <a:lstStyle/>
          <a:p>
            <a:r>
              <a:rPr lang="en-US" sz="1200" i="1" noProof="1">
                <a:solidFill>
                  <a:srgbClr val="EC1C24"/>
                </a:solidFill>
                <a:latin typeface="Arial Black" panose="020B0A04020102020204" pitchFamily="34" charset="0"/>
                <a:ea typeface="Calibri"/>
                <a:cs typeface="Calibri"/>
                <a:sym typeface="Calibri"/>
              </a:rPr>
              <a:t>Adauga</a:t>
            </a:r>
            <a:r>
              <a:rPr lang="ro-RO" sz="1200" i="1" noProof="1">
                <a:solidFill>
                  <a:srgbClr val="EC1C24"/>
                </a:solidFill>
                <a:latin typeface="Arial Black" panose="020B0A04020102020204" pitchFamily="34" charset="0"/>
                <a:ea typeface="Calibri"/>
                <a:cs typeface="Calibri"/>
                <a:sym typeface="Calibri"/>
              </a:rPr>
              <a:t>ți aici </a:t>
            </a:r>
            <a:r>
              <a:rPr lang="en-US" sz="1200" i="1" noProof="1">
                <a:solidFill>
                  <a:srgbClr val="EC1C24"/>
                </a:solidFill>
                <a:latin typeface="Arial Black" panose="020B0A04020102020204" pitchFamily="34" charset="0"/>
                <a:ea typeface="Calibri"/>
                <a:cs typeface="Calibri"/>
                <a:sym typeface="Calibri"/>
              </a:rPr>
              <a:t>Logo companie/universitate </a:t>
            </a:r>
            <a:r>
              <a:rPr lang="ro-RO" sz="1200" i="1" noProof="1">
                <a:solidFill>
                  <a:srgbClr val="EC1C24"/>
                </a:solidFill>
                <a:latin typeface="Arial Black" panose="020B0A04020102020204" pitchFamily="34" charset="0"/>
                <a:ea typeface="Calibri"/>
                <a:cs typeface="Calibri"/>
                <a:sym typeface="Calibri"/>
              </a:rPr>
              <a:t>daca este cazul</a:t>
            </a:r>
          </a:p>
        </p:txBody>
      </p:sp>
      <p:pic>
        <p:nvPicPr>
          <p:cNvPr id="4" name="Graphic 3">
            <a:extLst>
              <a:ext uri="{FF2B5EF4-FFF2-40B4-BE49-F238E27FC236}">
                <a16:creationId xmlns:a16="http://schemas.microsoft.com/office/drawing/2014/main" id="{62781586-79C4-3AE1-D58E-E54713678F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6945" y="517531"/>
            <a:ext cx="686031" cy="459574"/>
          </a:xfrm>
          <a:prstGeom prst="rect">
            <a:avLst/>
          </a:prstGeom>
        </p:spPr>
      </p:pic>
      <p:sp>
        <p:nvSpPr>
          <p:cNvPr id="11" name="TextBox 10">
            <a:extLst>
              <a:ext uri="{FF2B5EF4-FFF2-40B4-BE49-F238E27FC236}">
                <a16:creationId xmlns:a16="http://schemas.microsoft.com/office/drawing/2014/main" id="{0AF78838-E292-86A1-0606-919817CAFD8A}"/>
              </a:ext>
            </a:extLst>
          </p:cNvPr>
          <p:cNvSpPr txBox="1"/>
          <p:nvPr/>
        </p:nvSpPr>
        <p:spPr>
          <a:xfrm>
            <a:off x="518643" y="6450748"/>
            <a:ext cx="9144000" cy="230832"/>
          </a:xfrm>
          <a:prstGeom prst="rect">
            <a:avLst/>
          </a:prstGeom>
          <a:noFill/>
        </p:spPr>
        <p:txBody>
          <a:bodyPr wrap="square" rtlCol="0">
            <a:spAutoFit/>
          </a:bodyPr>
          <a:lstStyle/>
          <a:p>
            <a:r>
              <a:rPr lang="en-US" sz="900" dirty="0">
                <a:solidFill>
                  <a:srgbClr val="FFFFFF"/>
                </a:solidFill>
                <a:latin typeface="+mj-lt"/>
                <a:ea typeface="Calibri"/>
                <a:cs typeface="Calibri"/>
                <a:sym typeface="Calibri"/>
              </a:rPr>
              <a:t>Dr.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a:t>
            </a:r>
            <a:r>
              <a:rPr lang="en-US" sz="900" dirty="0">
                <a:solidFill>
                  <a:schemeClr val="bg1"/>
                </a:solidFill>
                <a:latin typeface="+mj-lt"/>
                <a:ea typeface="Calibri"/>
                <a:cs typeface="Calibri"/>
                <a:sym typeface="Calibri"/>
              </a:rPr>
              <a:t>|  TITLU PREZENTARE</a:t>
            </a:r>
            <a:endParaRPr lang="en-US" sz="900" dirty="0">
              <a:solidFill>
                <a:srgbClr val="FFFFFF"/>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3" name="Graphic 2">
            <a:extLst>
              <a:ext uri="{FF2B5EF4-FFF2-40B4-BE49-F238E27FC236}">
                <a16:creationId xmlns:a16="http://schemas.microsoft.com/office/drawing/2014/main" id="{89964F77-6F63-8F2F-365D-139681AC81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34545"/>
            <a:ext cx="12192000" cy="623455"/>
          </a:xfrm>
          <a:prstGeom prst="rect">
            <a:avLst/>
          </a:prstGeom>
        </p:spPr>
      </p:pic>
      <p:pic>
        <p:nvPicPr>
          <p:cNvPr id="1028" name="Picture 4" descr="Engineer At Construction Site Construction Industry Stock Photo">
            <a:extLst>
              <a:ext uri="{FF2B5EF4-FFF2-40B4-BE49-F238E27FC236}">
                <a16:creationId xmlns:a16="http://schemas.microsoft.com/office/drawing/2014/main" id="{E3964B69-F0BA-8C62-0ADB-2CBDA868C9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58" t="9316" r="39774"/>
          <a:stretch/>
        </p:blipFill>
        <p:spPr bwMode="auto">
          <a:xfrm>
            <a:off x="8644383" y="1515502"/>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56C3B2-DEB2-C420-6F94-2FF37074C1E7}"/>
              </a:ext>
            </a:extLst>
          </p:cNvPr>
          <p:cNvSpPr txBox="1"/>
          <p:nvPr/>
        </p:nvSpPr>
        <p:spPr>
          <a:xfrm>
            <a:off x="8644383" y="5112968"/>
            <a:ext cx="2681383" cy="738664"/>
          </a:xfrm>
          <a:prstGeom prst="rect">
            <a:avLst/>
          </a:prstGeom>
          <a:noFill/>
        </p:spPr>
        <p:txBody>
          <a:bodyPr wrap="square" rtlCol="0">
            <a:spAutoFit/>
          </a:bodyPr>
          <a:lstStyle/>
          <a:p>
            <a:r>
              <a:rPr lang="en-US" dirty="0">
                <a:solidFill>
                  <a:srgbClr val="262262"/>
                </a:solidFill>
              </a:rPr>
              <a:t>Fig. </a:t>
            </a:r>
            <a:r>
              <a:rPr lang="ro-RO" dirty="0">
                <a:solidFill>
                  <a:srgbClr val="262262"/>
                </a:solidFill>
              </a:rPr>
              <a:t>3</a:t>
            </a:r>
            <a:r>
              <a:rPr lang="en-US" dirty="0">
                <a:solidFill>
                  <a:srgbClr val="262262"/>
                </a:solidFill>
              </a:rPr>
              <a:t>: Legenda imagine (lorem ipsum dolor sit </a:t>
            </a:r>
            <a:r>
              <a:rPr lang="en-US" dirty="0" err="1">
                <a:solidFill>
                  <a:srgbClr val="262262"/>
                </a:solidFill>
              </a:rPr>
              <a:t>amet</a:t>
            </a:r>
            <a:r>
              <a:rPr lang="en-US" dirty="0">
                <a:solidFill>
                  <a:srgbClr val="262262"/>
                </a:solidFill>
              </a:rPr>
              <a:t> lorem </a:t>
            </a:r>
            <a:r>
              <a:rPr lang="en-US" dirty="0" err="1">
                <a:solidFill>
                  <a:srgbClr val="262262"/>
                </a:solidFill>
              </a:rPr>
              <a:t>ispum</a:t>
            </a:r>
            <a:r>
              <a:rPr lang="en-US" dirty="0">
                <a:solidFill>
                  <a:srgbClr val="262262"/>
                </a:solidFill>
              </a:rPr>
              <a:t> lorem ipsum).</a:t>
            </a:r>
          </a:p>
        </p:txBody>
      </p:sp>
      <p:sp>
        <p:nvSpPr>
          <p:cNvPr id="6" name="Google Shape;91;p1">
            <a:extLst>
              <a:ext uri="{FF2B5EF4-FFF2-40B4-BE49-F238E27FC236}">
                <a16:creationId xmlns:a16="http://schemas.microsoft.com/office/drawing/2014/main" id="{38B985E7-F080-57C1-FBE6-AE71758C79B7}"/>
              </a:ext>
            </a:extLst>
          </p:cNvPr>
          <p:cNvSpPr txBox="1"/>
          <p:nvPr/>
        </p:nvSpPr>
        <p:spPr>
          <a:xfrm>
            <a:off x="818867" y="506780"/>
            <a:ext cx="7028596" cy="523180"/>
          </a:xfrm>
          <a:prstGeom prst="rect">
            <a:avLst/>
          </a:prstGeom>
          <a:noFill/>
          <a:ln>
            <a:noFill/>
          </a:ln>
        </p:spPr>
        <p:txBody>
          <a:bodyPr spcFirstLastPara="1" wrap="square" lIns="91425" tIns="45700" rIns="91425" bIns="45700" anchor="ctr" anchorCtr="0">
            <a:spAutoFit/>
          </a:bodyPr>
          <a:lstStyle/>
          <a:p>
            <a:pPr algn="just"/>
            <a:r>
              <a:rPr lang="en-US" sz="2800" b="1" dirty="0">
                <a:solidFill>
                  <a:srgbClr val="262262"/>
                </a:solidFill>
                <a:latin typeface="Arial Black" panose="020B0A04020102020204" pitchFamily="34" charset="0"/>
                <a:ea typeface="Calibri"/>
                <a:cs typeface="Calibri"/>
                <a:sym typeface="Calibri"/>
              </a:rPr>
              <a:t>TITLU SLIDE</a:t>
            </a:r>
          </a:p>
        </p:txBody>
      </p:sp>
      <p:cxnSp>
        <p:nvCxnSpPr>
          <p:cNvPr id="26" name="Straight Connector 25">
            <a:extLst>
              <a:ext uri="{FF2B5EF4-FFF2-40B4-BE49-F238E27FC236}">
                <a16:creationId xmlns:a16="http://schemas.microsoft.com/office/drawing/2014/main" id="{492739EE-6C5F-427E-92C2-D06FECF70C4E}"/>
              </a:ext>
            </a:extLst>
          </p:cNvPr>
          <p:cNvCxnSpPr>
            <a:cxnSpLocks/>
          </p:cNvCxnSpPr>
          <p:nvPr/>
        </p:nvCxnSpPr>
        <p:spPr>
          <a:xfrm>
            <a:off x="868686" y="1084682"/>
            <a:ext cx="6569231" cy="0"/>
          </a:xfrm>
          <a:prstGeom prst="line">
            <a:avLst/>
          </a:prstGeom>
          <a:ln w="12700">
            <a:solidFill>
              <a:srgbClr val="EC1C24"/>
            </a:solidFill>
          </a:ln>
        </p:spPr>
        <p:style>
          <a:lnRef idx="1">
            <a:schemeClr val="accent1"/>
          </a:lnRef>
          <a:fillRef idx="0">
            <a:schemeClr val="accent1"/>
          </a:fillRef>
          <a:effectRef idx="0">
            <a:schemeClr val="accent1"/>
          </a:effectRef>
          <a:fontRef idx="minor">
            <a:schemeClr val="tx1"/>
          </a:fontRef>
        </p:style>
      </p:cxnSp>
      <p:sp>
        <p:nvSpPr>
          <p:cNvPr id="18" name="Google Shape;91;p1">
            <a:extLst>
              <a:ext uri="{FF2B5EF4-FFF2-40B4-BE49-F238E27FC236}">
                <a16:creationId xmlns:a16="http://schemas.microsoft.com/office/drawing/2014/main" id="{80F275CE-E659-4198-B181-AE44BBD2872C}"/>
              </a:ext>
            </a:extLst>
          </p:cNvPr>
          <p:cNvSpPr txBox="1"/>
          <p:nvPr/>
        </p:nvSpPr>
        <p:spPr>
          <a:xfrm>
            <a:off x="8183481" y="449448"/>
            <a:ext cx="2795515" cy="646290"/>
          </a:xfrm>
          <a:prstGeom prst="rect">
            <a:avLst/>
          </a:prstGeom>
          <a:noFill/>
          <a:ln>
            <a:noFill/>
          </a:ln>
        </p:spPr>
        <p:txBody>
          <a:bodyPr spcFirstLastPara="1" wrap="square" lIns="91425" tIns="45700" rIns="91425" bIns="45700" anchor="ctr" anchorCtr="0">
            <a:spAutoFit/>
          </a:bodyPr>
          <a:lstStyle/>
          <a:p>
            <a:r>
              <a:rPr lang="en-US" sz="1200" i="1" noProof="1">
                <a:solidFill>
                  <a:srgbClr val="EC1C24"/>
                </a:solidFill>
                <a:latin typeface="Arial Black" panose="020B0A04020102020204" pitchFamily="34" charset="0"/>
                <a:ea typeface="Calibri"/>
                <a:cs typeface="Calibri"/>
                <a:sym typeface="Calibri"/>
              </a:rPr>
              <a:t>Adauga</a:t>
            </a:r>
            <a:r>
              <a:rPr lang="ro-RO" sz="1200" i="1" noProof="1">
                <a:solidFill>
                  <a:srgbClr val="EC1C24"/>
                </a:solidFill>
                <a:latin typeface="Arial Black" panose="020B0A04020102020204" pitchFamily="34" charset="0"/>
                <a:ea typeface="Calibri"/>
                <a:cs typeface="Calibri"/>
                <a:sym typeface="Calibri"/>
              </a:rPr>
              <a:t>ți aici </a:t>
            </a:r>
            <a:r>
              <a:rPr lang="en-US" sz="1200" i="1" noProof="1">
                <a:solidFill>
                  <a:srgbClr val="EC1C24"/>
                </a:solidFill>
                <a:latin typeface="Arial Black" panose="020B0A04020102020204" pitchFamily="34" charset="0"/>
                <a:ea typeface="Calibri"/>
                <a:cs typeface="Calibri"/>
                <a:sym typeface="Calibri"/>
              </a:rPr>
              <a:t>Logo companie/universitate</a:t>
            </a:r>
            <a:r>
              <a:rPr lang="ro-RO" sz="1200" i="1" noProof="1">
                <a:solidFill>
                  <a:srgbClr val="EC1C24"/>
                </a:solidFill>
                <a:latin typeface="Arial Black" panose="020B0A04020102020204" pitchFamily="34" charset="0"/>
                <a:ea typeface="Calibri"/>
                <a:cs typeface="Calibri"/>
                <a:sym typeface="Calibri"/>
              </a:rPr>
              <a:t> daca este cazul</a:t>
            </a:r>
          </a:p>
        </p:txBody>
      </p:sp>
      <p:pic>
        <p:nvPicPr>
          <p:cNvPr id="13" name="Picture 4" descr="Engineer At Construction Site Construction Industry Stock Photo">
            <a:extLst>
              <a:ext uri="{FF2B5EF4-FFF2-40B4-BE49-F238E27FC236}">
                <a16:creationId xmlns:a16="http://schemas.microsoft.com/office/drawing/2014/main" id="{D1438A51-9930-4474-8090-36C7B8F60C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58" t="9316" r="39774"/>
          <a:stretch/>
        </p:blipFill>
        <p:spPr bwMode="auto">
          <a:xfrm>
            <a:off x="4756534" y="1515502"/>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744EF9B-BEE3-44BF-B8BC-C09C26DB745B}"/>
              </a:ext>
            </a:extLst>
          </p:cNvPr>
          <p:cNvSpPr txBox="1"/>
          <p:nvPr/>
        </p:nvSpPr>
        <p:spPr>
          <a:xfrm>
            <a:off x="4756534" y="5112968"/>
            <a:ext cx="2681383" cy="738664"/>
          </a:xfrm>
          <a:prstGeom prst="rect">
            <a:avLst/>
          </a:prstGeom>
          <a:noFill/>
        </p:spPr>
        <p:txBody>
          <a:bodyPr wrap="square" rtlCol="0">
            <a:spAutoFit/>
          </a:bodyPr>
          <a:lstStyle/>
          <a:p>
            <a:r>
              <a:rPr lang="en-US" dirty="0">
                <a:solidFill>
                  <a:srgbClr val="262262"/>
                </a:solidFill>
              </a:rPr>
              <a:t>Fig. </a:t>
            </a:r>
            <a:r>
              <a:rPr lang="ro-RO" dirty="0">
                <a:solidFill>
                  <a:srgbClr val="262262"/>
                </a:solidFill>
              </a:rPr>
              <a:t>2</a:t>
            </a:r>
            <a:r>
              <a:rPr lang="en-US" dirty="0">
                <a:solidFill>
                  <a:srgbClr val="262262"/>
                </a:solidFill>
              </a:rPr>
              <a:t>: Legenda imagine (lorem ipsum dolor sit </a:t>
            </a:r>
            <a:r>
              <a:rPr lang="en-US" dirty="0" err="1">
                <a:solidFill>
                  <a:srgbClr val="262262"/>
                </a:solidFill>
              </a:rPr>
              <a:t>amet</a:t>
            </a:r>
            <a:r>
              <a:rPr lang="en-US" dirty="0">
                <a:solidFill>
                  <a:srgbClr val="262262"/>
                </a:solidFill>
              </a:rPr>
              <a:t> lorem </a:t>
            </a:r>
            <a:r>
              <a:rPr lang="en-US" dirty="0" err="1">
                <a:solidFill>
                  <a:srgbClr val="262262"/>
                </a:solidFill>
              </a:rPr>
              <a:t>ispum</a:t>
            </a:r>
            <a:r>
              <a:rPr lang="en-US" dirty="0">
                <a:solidFill>
                  <a:srgbClr val="262262"/>
                </a:solidFill>
              </a:rPr>
              <a:t> lorem ipsum).</a:t>
            </a:r>
          </a:p>
        </p:txBody>
      </p:sp>
      <p:pic>
        <p:nvPicPr>
          <p:cNvPr id="16" name="Picture 4" descr="Engineer At Construction Site Construction Industry Stock Photo">
            <a:extLst>
              <a:ext uri="{FF2B5EF4-FFF2-40B4-BE49-F238E27FC236}">
                <a16:creationId xmlns:a16="http://schemas.microsoft.com/office/drawing/2014/main" id="{CFA38432-D41B-4FEE-AD27-A606448406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58" t="9316" r="39774"/>
          <a:stretch/>
        </p:blipFill>
        <p:spPr bwMode="auto">
          <a:xfrm>
            <a:off x="868686" y="1515502"/>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591AE29-32AA-4EAB-AFFA-2830A5026C6A}"/>
              </a:ext>
            </a:extLst>
          </p:cNvPr>
          <p:cNvSpPr txBox="1"/>
          <p:nvPr/>
        </p:nvSpPr>
        <p:spPr>
          <a:xfrm>
            <a:off x="868686" y="5112968"/>
            <a:ext cx="2681383" cy="738664"/>
          </a:xfrm>
          <a:prstGeom prst="rect">
            <a:avLst/>
          </a:prstGeom>
          <a:noFill/>
        </p:spPr>
        <p:txBody>
          <a:bodyPr wrap="square" rtlCol="0">
            <a:spAutoFit/>
          </a:bodyPr>
          <a:lstStyle/>
          <a:p>
            <a:r>
              <a:rPr lang="en-US" dirty="0">
                <a:solidFill>
                  <a:srgbClr val="262262"/>
                </a:solidFill>
              </a:rPr>
              <a:t>Fig. 1: Legenda imagine (lorem ipsum dolor sit </a:t>
            </a:r>
            <a:r>
              <a:rPr lang="en-US" dirty="0" err="1">
                <a:solidFill>
                  <a:srgbClr val="262262"/>
                </a:solidFill>
              </a:rPr>
              <a:t>amet</a:t>
            </a:r>
            <a:r>
              <a:rPr lang="en-US" dirty="0">
                <a:solidFill>
                  <a:srgbClr val="262262"/>
                </a:solidFill>
              </a:rPr>
              <a:t> lorem </a:t>
            </a:r>
            <a:r>
              <a:rPr lang="en-US" dirty="0" err="1">
                <a:solidFill>
                  <a:srgbClr val="262262"/>
                </a:solidFill>
              </a:rPr>
              <a:t>ispum</a:t>
            </a:r>
            <a:r>
              <a:rPr lang="en-US" dirty="0">
                <a:solidFill>
                  <a:srgbClr val="262262"/>
                </a:solidFill>
              </a:rPr>
              <a:t> lorem ipsum).</a:t>
            </a:r>
          </a:p>
        </p:txBody>
      </p:sp>
      <p:pic>
        <p:nvPicPr>
          <p:cNvPr id="2" name="Graphic 1">
            <a:extLst>
              <a:ext uri="{FF2B5EF4-FFF2-40B4-BE49-F238E27FC236}">
                <a16:creationId xmlns:a16="http://schemas.microsoft.com/office/drawing/2014/main" id="{CC2137E3-FA31-1CC6-F5B2-C6989552AC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6945" y="517531"/>
            <a:ext cx="686031" cy="459574"/>
          </a:xfrm>
          <a:prstGeom prst="rect">
            <a:avLst/>
          </a:prstGeom>
        </p:spPr>
      </p:pic>
      <p:sp>
        <p:nvSpPr>
          <p:cNvPr id="5" name="TextBox 4">
            <a:extLst>
              <a:ext uri="{FF2B5EF4-FFF2-40B4-BE49-F238E27FC236}">
                <a16:creationId xmlns:a16="http://schemas.microsoft.com/office/drawing/2014/main" id="{1881F674-4E1A-8A88-F0C2-821AF525CE27}"/>
              </a:ext>
            </a:extLst>
          </p:cNvPr>
          <p:cNvSpPr txBox="1"/>
          <p:nvPr/>
        </p:nvSpPr>
        <p:spPr>
          <a:xfrm>
            <a:off x="518643" y="6450748"/>
            <a:ext cx="9144000" cy="230832"/>
          </a:xfrm>
          <a:prstGeom prst="rect">
            <a:avLst/>
          </a:prstGeom>
          <a:noFill/>
        </p:spPr>
        <p:txBody>
          <a:bodyPr wrap="square" rtlCol="0">
            <a:spAutoFit/>
          </a:bodyPr>
          <a:lstStyle/>
          <a:p>
            <a:r>
              <a:rPr lang="en-US" sz="900" dirty="0">
                <a:solidFill>
                  <a:srgbClr val="FFFFFF"/>
                </a:solidFill>
                <a:latin typeface="+mj-lt"/>
                <a:ea typeface="Calibri"/>
                <a:cs typeface="Calibri"/>
                <a:sym typeface="Calibri"/>
              </a:rPr>
              <a:t>Dr.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a:t>
            </a:r>
            <a:r>
              <a:rPr lang="en-US" sz="900" dirty="0">
                <a:solidFill>
                  <a:schemeClr val="bg1"/>
                </a:solidFill>
                <a:latin typeface="+mj-lt"/>
                <a:ea typeface="Calibri"/>
                <a:cs typeface="Calibri"/>
                <a:sym typeface="Calibri"/>
              </a:rPr>
              <a:t>|  TITLU PREZENTARE</a:t>
            </a:r>
            <a:endParaRPr lang="en-US" sz="900" dirty="0">
              <a:solidFill>
                <a:srgbClr val="FFFFFF"/>
              </a:solidFill>
              <a:latin typeface="+mj-lt"/>
            </a:endParaRPr>
          </a:p>
        </p:txBody>
      </p:sp>
    </p:spTree>
    <p:extLst>
      <p:ext uri="{BB962C8B-B14F-4D97-AF65-F5344CB8AC3E}">
        <p14:creationId xmlns:p14="http://schemas.microsoft.com/office/powerpoint/2010/main" val="269700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pic>
        <p:nvPicPr>
          <p:cNvPr id="8" name="Graphic 7">
            <a:extLst>
              <a:ext uri="{FF2B5EF4-FFF2-40B4-BE49-F238E27FC236}">
                <a16:creationId xmlns:a16="http://schemas.microsoft.com/office/drawing/2014/main" id="{D6F74B07-3C22-C6D1-F4F8-8E293C8A67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234545"/>
            <a:ext cx="12192000" cy="623455"/>
          </a:xfrm>
          <a:prstGeom prst="rect">
            <a:avLst/>
          </a:prstGeom>
        </p:spPr>
      </p:pic>
      <p:sp>
        <p:nvSpPr>
          <p:cNvPr id="7" name="Google Shape;110;p2">
            <a:extLst>
              <a:ext uri="{FF2B5EF4-FFF2-40B4-BE49-F238E27FC236}">
                <a16:creationId xmlns:a16="http://schemas.microsoft.com/office/drawing/2014/main" id="{14734D33-90D6-4169-AF5F-AA59B049C107}"/>
              </a:ext>
            </a:extLst>
          </p:cNvPr>
          <p:cNvSpPr txBox="1"/>
          <p:nvPr/>
        </p:nvSpPr>
        <p:spPr>
          <a:xfrm>
            <a:off x="1410204" y="2208053"/>
            <a:ext cx="6914931" cy="3041158"/>
          </a:xfrm>
          <a:prstGeom prst="rect">
            <a:avLst/>
          </a:prstGeom>
          <a:noFill/>
          <a:ln>
            <a:noFill/>
          </a:ln>
        </p:spPr>
        <p:txBody>
          <a:bodyPr spcFirstLastPara="1" wrap="square" lIns="91425" tIns="45700" rIns="91425" bIns="45700" anchor="t" anchorCtr="0">
            <a:noAutofit/>
          </a:bodyPr>
          <a:lstStyle/>
          <a:p>
            <a:pPr marL="342900" indent="-342900">
              <a:spcBef>
                <a:spcPts val="100"/>
              </a:spcBef>
              <a:spcAft>
                <a:spcPts val="600"/>
              </a:spcAft>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p>
          <a:p>
            <a:pPr marL="342900" indent="-342900">
              <a:spcBef>
                <a:spcPts val="100"/>
              </a:spcBef>
              <a:spcAft>
                <a:spcPts val="600"/>
              </a:spcAft>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p>
          <a:p>
            <a:pPr marL="342900" indent="-342900">
              <a:spcBef>
                <a:spcPts val="100"/>
              </a:spcBef>
              <a:spcAft>
                <a:spcPts val="600"/>
              </a:spcAft>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p>
          <a:p>
            <a:pPr marL="342900" indent="-342900">
              <a:spcBef>
                <a:spcPts val="100"/>
              </a:spcBef>
              <a:spcAft>
                <a:spcPts val="600"/>
              </a:spcAft>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p>
          <a:p>
            <a:pPr marL="342900" indent="-342900">
              <a:spcBef>
                <a:spcPts val="100"/>
              </a:spcBef>
              <a:spcAft>
                <a:spcPts val="600"/>
              </a:spcAft>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p>
          <a:p>
            <a:pPr marL="342900" indent="-342900">
              <a:spcBef>
                <a:spcPts val="100"/>
              </a:spcBef>
              <a:spcAft>
                <a:spcPts val="600"/>
              </a:spcAft>
              <a:buClr>
                <a:schemeClr val="bg1"/>
              </a:buClr>
              <a:buSzPts val="2800"/>
              <a:buFont typeface="Arial" panose="020B0604020202020204" pitchFamily="34" charset="0"/>
              <a:buChar char="•"/>
            </a:pP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r>
              <a:rPr lang="en-US" b="1" noProof="1">
                <a:solidFill>
                  <a:srgbClr val="262262"/>
                </a:solidFill>
                <a:latin typeface="Arial Black" panose="020B0A04020102020204" pitchFamily="34" charset="0"/>
                <a:ea typeface="Calibri"/>
                <a:cs typeface="Calibri"/>
                <a:sym typeface="Calibri"/>
              </a:rPr>
              <a:t>, </a:t>
            </a:r>
            <a:r>
              <a:rPr lang="ro-RO" b="1" noProof="1">
                <a:solidFill>
                  <a:srgbClr val="262262"/>
                </a:solidFill>
                <a:latin typeface="Arial Black" panose="020B0A04020102020204" pitchFamily="34" charset="0"/>
                <a:ea typeface="Calibri"/>
                <a:cs typeface="Calibri"/>
                <a:sym typeface="Calibri"/>
              </a:rPr>
              <a:t>lorem ipsum dolor sit amet</a:t>
            </a:r>
            <a:endParaRPr lang="en-US" b="1" noProof="1">
              <a:solidFill>
                <a:srgbClr val="262262"/>
              </a:solidFill>
              <a:latin typeface="Arial Black" panose="020B0A04020102020204" pitchFamily="34" charset="0"/>
              <a:ea typeface="Calibri"/>
              <a:cs typeface="Calibri"/>
              <a:sym typeface="Calibri"/>
            </a:endParaRPr>
          </a:p>
        </p:txBody>
      </p:sp>
      <p:sp>
        <p:nvSpPr>
          <p:cNvPr id="2" name="Google Shape;91;p1">
            <a:extLst>
              <a:ext uri="{FF2B5EF4-FFF2-40B4-BE49-F238E27FC236}">
                <a16:creationId xmlns:a16="http://schemas.microsoft.com/office/drawing/2014/main" id="{7E834B7A-20E9-56CB-77C3-4E9959A4556F}"/>
              </a:ext>
            </a:extLst>
          </p:cNvPr>
          <p:cNvSpPr txBox="1"/>
          <p:nvPr/>
        </p:nvSpPr>
        <p:spPr>
          <a:xfrm>
            <a:off x="1410204" y="1061904"/>
            <a:ext cx="5723026" cy="584735"/>
          </a:xfrm>
          <a:prstGeom prst="rect">
            <a:avLst/>
          </a:prstGeom>
          <a:noFill/>
          <a:ln>
            <a:noFill/>
          </a:ln>
        </p:spPr>
        <p:txBody>
          <a:bodyPr spcFirstLastPara="1" wrap="square" lIns="91425" tIns="45700" rIns="91425" bIns="45700" anchor="ctr" anchorCtr="0">
            <a:spAutoFit/>
          </a:bodyPr>
          <a:lstStyle/>
          <a:p>
            <a:pPr algn="just"/>
            <a:r>
              <a:rPr lang="ro-RO" sz="3200" b="1" dirty="0">
                <a:solidFill>
                  <a:srgbClr val="262262"/>
                </a:solidFill>
                <a:latin typeface="Arial Black" panose="020B0A04020102020204" pitchFamily="34" charset="0"/>
                <a:ea typeface="Calibri"/>
                <a:cs typeface="Calibri"/>
                <a:sym typeface="Calibri"/>
              </a:rPr>
              <a:t>CONCLUZII</a:t>
            </a:r>
            <a:endParaRPr lang="en-US" sz="3200" b="1" dirty="0">
              <a:solidFill>
                <a:srgbClr val="262262"/>
              </a:solidFill>
              <a:latin typeface="Arial Black" panose="020B0A04020102020204" pitchFamily="34" charset="0"/>
              <a:ea typeface="Calibri"/>
              <a:cs typeface="Calibri"/>
              <a:sym typeface="Calibri"/>
            </a:endParaRPr>
          </a:p>
        </p:txBody>
      </p:sp>
      <p:cxnSp>
        <p:nvCxnSpPr>
          <p:cNvPr id="9" name="Straight Connector 8">
            <a:extLst>
              <a:ext uri="{FF2B5EF4-FFF2-40B4-BE49-F238E27FC236}">
                <a16:creationId xmlns:a16="http://schemas.microsoft.com/office/drawing/2014/main" id="{EC2F72D8-7782-3D8C-535A-3635E18684B7}"/>
              </a:ext>
            </a:extLst>
          </p:cNvPr>
          <p:cNvCxnSpPr>
            <a:cxnSpLocks/>
          </p:cNvCxnSpPr>
          <p:nvPr/>
        </p:nvCxnSpPr>
        <p:spPr>
          <a:xfrm>
            <a:off x="1410205" y="1646638"/>
            <a:ext cx="4972399" cy="0"/>
          </a:xfrm>
          <a:prstGeom prst="line">
            <a:avLst/>
          </a:prstGeom>
          <a:ln w="12700">
            <a:solidFill>
              <a:srgbClr val="26226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B31639B-FC7A-3305-5A83-06B482A35500}"/>
              </a:ext>
            </a:extLst>
          </p:cNvPr>
          <p:cNvSpPr txBox="1"/>
          <p:nvPr/>
        </p:nvSpPr>
        <p:spPr>
          <a:xfrm>
            <a:off x="518643" y="6450748"/>
            <a:ext cx="9144000" cy="230832"/>
          </a:xfrm>
          <a:prstGeom prst="rect">
            <a:avLst/>
          </a:prstGeom>
          <a:noFill/>
        </p:spPr>
        <p:txBody>
          <a:bodyPr wrap="square" rtlCol="0">
            <a:spAutoFit/>
          </a:bodyPr>
          <a:lstStyle/>
          <a:p>
            <a:r>
              <a:rPr lang="en-US" sz="900" dirty="0">
                <a:solidFill>
                  <a:srgbClr val="FFFFFF"/>
                </a:solidFill>
                <a:latin typeface="+mj-lt"/>
                <a:ea typeface="Calibri"/>
                <a:cs typeface="Calibri"/>
                <a:sym typeface="Calibri"/>
              </a:rPr>
              <a:t>Dr.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a:t>
            </a:r>
            <a:r>
              <a:rPr lang="en-US" sz="900" dirty="0">
                <a:solidFill>
                  <a:schemeClr val="bg1"/>
                </a:solidFill>
                <a:latin typeface="+mj-lt"/>
                <a:ea typeface="Calibri"/>
                <a:cs typeface="Calibri"/>
                <a:sym typeface="Calibri"/>
              </a:rPr>
              <a:t>|  TITLU PREZENTARE</a:t>
            </a:r>
            <a:endParaRPr lang="en-US" sz="900" dirty="0">
              <a:solidFill>
                <a:srgbClr val="FFFFFF"/>
              </a:solidFill>
              <a:latin typeface="+mj-lt"/>
            </a:endParaRPr>
          </a:p>
        </p:txBody>
      </p:sp>
      <p:pic>
        <p:nvPicPr>
          <p:cNvPr id="3" name="Picture 2" descr="A red and purple pixelated squares&#10;&#10;AI-generated content may be incorrect.">
            <a:extLst>
              <a:ext uri="{FF2B5EF4-FFF2-40B4-BE49-F238E27FC236}">
                <a16:creationId xmlns:a16="http://schemas.microsoft.com/office/drawing/2014/main" id="{3CD226BF-3447-A06A-457E-09CC501E5007}"/>
              </a:ext>
            </a:extLst>
          </p:cNvPr>
          <p:cNvPicPr>
            <a:picLocks noChangeAspect="1"/>
          </p:cNvPicPr>
          <p:nvPr/>
        </p:nvPicPr>
        <p:blipFill>
          <a:blip r:embed="rId6"/>
          <a:stretch>
            <a:fillRect/>
          </a:stretch>
        </p:blipFill>
        <p:spPr>
          <a:xfrm>
            <a:off x="9696631" y="0"/>
            <a:ext cx="2495369" cy="3286340"/>
          </a:xfrm>
          <a:prstGeom prst="rect">
            <a:avLst/>
          </a:prstGeom>
        </p:spPr>
      </p:pic>
    </p:spTree>
    <p:extLst>
      <p:ext uri="{BB962C8B-B14F-4D97-AF65-F5344CB8AC3E}">
        <p14:creationId xmlns:p14="http://schemas.microsoft.com/office/powerpoint/2010/main" val="133730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 name="Graphic 1">
            <a:extLst>
              <a:ext uri="{FF2B5EF4-FFF2-40B4-BE49-F238E27FC236}">
                <a16:creationId xmlns:a16="http://schemas.microsoft.com/office/drawing/2014/main" id="{91CD79AC-0F15-7552-326C-546099EFDF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34545"/>
            <a:ext cx="12192000" cy="623455"/>
          </a:xfrm>
          <a:prstGeom prst="rect">
            <a:avLst/>
          </a:prstGeom>
        </p:spPr>
      </p:pic>
      <p:sp>
        <p:nvSpPr>
          <p:cNvPr id="16" name="Google Shape;110;p2">
            <a:extLst>
              <a:ext uri="{FF2B5EF4-FFF2-40B4-BE49-F238E27FC236}">
                <a16:creationId xmlns:a16="http://schemas.microsoft.com/office/drawing/2014/main" id="{D203E777-E610-41F4-8CA5-D4CF81CCDBDA}"/>
              </a:ext>
            </a:extLst>
          </p:cNvPr>
          <p:cNvSpPr txBox="1"/>
          <p:nvPr/>
        </p:nvSpPr>
        <p:spPr>
          <a:xfrm>
            <a:off x="2402881" y="2967811"/>
            <a:ext cx="7386241" cy="529257"/>
          </a:xfrm>
          <a:prstGeom prst="rect">
            <a:avLst/>
          </a:prstGeom>
          <a:noFill/>
          <a:ln>
            <a:noFill/>
          </a:ln>
        </p:spPr>
        <p:txBody>
          <a:bodyPr spcFirstLastPara="1" wrap="square" lIns="91425" tIns="45700" rIns="91425" bIns="45700" anchor="t" anchorCtr="0">
            <a:noAutofit/>
          </a:bodyPr>
          <a:lstStyle/>
          <a:p>
            <a:pPr algn="ctr">
              <a:lnSpc>
                <a:spcPct val="90000"/>
              </a:lnSpc>
              <a:buClr>
                <a:schemeClr val="dk1"/>
              </a:buClr>
              <a:buSzPts val="2800"/>
            </a:pPr>
            <a:r>
              <a:rPr lang="en-US" sz="3200" b="1" dirty="0">
                <a:solidFill>
                  <a:srgbClr val="262262"/>
                </a:solidFill>
                <a:latin typeface="Arial Black" panose="020B0A04020102020204" pitchFamily="34" charset="0"/>
                <a:ea typeface="Calibri"/>
                <a:cs typeface="Calibri"/>
                <a:sym typeface="Calibri"/>
              </a:rPr>
              <a:t>MUL</a:t>
            </a:r>
            <a:r>
              <a:rPr lang="ro-RO" sz="3200" b="1" dirty="0">
                <a:solidFill>
                  <a:srgbClr val="262262"/>
                </a:solidFill>
                <a:latin typeface="Arial Black" panose="020B0A04020102020204" pitchFamily="34" charset="0"/>
                <a:ea typeface="Calibri"/>
                <a:cs typeface="Calibri"/>
                <a:sym typeface="Calibri"/>
              </a:rPr>
              <a:t>ȚUMESC PENTRU ATENȚIE!</a:t>
            </a:r>
            <a:endParaRPr sz="3200" b="1" i="1" dirty="0">
              <a:solidFill>
                <a:srgbClr val="262262"/>
              </a:solidFill>
              <a:latin typeface="Arial Black" panose="020B0A04020102020204" pitchFamily="34" charset="0"/>
              <a:ea typeface="Calibri"/>
              <a:cs typeface="Calibri"/>
              <a:sym typeface="Calibri"/>
            </a:endParaRPr>
          </a:p>
        </p:txBody>
      </p:sp>
      <p:sp>
        <p:nvSpPr>
          <p:cNvPr id="7" name="Google Shape;110;p2">
            <a:extLst>
              <a:ext uri="{FF2B5EF4-FFF2-40B4-BE49-F238E27FC236}">
                <a16:creationId xmlns:a16="http://schemas.microsoft.com/office/drawing/2014/main" id="{FFE304CA-3AEC-47A6-BE75-76A72227C3F0}"/>
              </a:ext>
            </a:extLst>
          </p:cNvPr>
          <p:cNvSpPr txBox="1"/>
          <p:nvPr/>
        </p:nvSpPr>
        <p:spPr>
          <a:xfrm>
            <a:off x="2402881" y="4014900"/>
            <a:ext cx="7386241" cy="529257"/>
          </a:xfrm>
          <a:prstGeom prst="rect">
            <a:avLst/>
          </a:prstGeom>
          <a:noFill/>
          <a:ln>
            <a:noFill/>
          </a:ln>
        </p:spPr>
        <p:txBody>
          <a:bodyPr spcFirstLastPara="1" wrap="square" lIns="91425" tIns="45700" rIns="91425" bIns="45700" anchor="t" anchorCtr="0">
            <a:noAutofit/>
          </a:bodyPr>
          <a:lstStyle/>
          <a:p>
            <a:pPr algn="ctr">
              <a:lnSpc>
                <a:spcPct val="90000"/>
              </a:lnSpc>
              <a:buClr>
                <a:schemeClr val="dk1"/>
              </a:buClr>
              <a:buSzPts val="2800"/>
            </a:pPr>
            <a:r>
              <a:rPr lang="ro-RO" sz="2000" b="1" dirty="0">
                <a:solidFill>
                  <a:srgbClr val="262262"/>
                </a:solidFill>
                <a:latin typeface="+mj-lt"/>
                <a:ea typeface="Calibri"/>
                <a:cs typeface="Calibri"/>
                <a:sym typeface="Calibri"/>
              </a:rPr>
              <a:t>Date de contact</a:t>
            </a:r>
            <a:r>
              <a:rPr lang="en-US" sz="2000" b="1" dirty="0">
                <a:solidFill>
                  <a:srgbClr val="262262"/>
                </a:solidFill>
                <a:latin typeface="+mj-lt"/>
                <a:ea typeface="Calibri"/>
                <a:cs typeface="Calibri"/>
                <a:sym typeface="Calibri"/>
              </a:rPr>
              <a:t>: ………</a:t>
            </a:r>
            <a:endParaRPr sz="2000" b="1" i="1" dirty="0">
              <a:solidFill>
                <a:srgbClr val="262262"/>
              </a:solidFill>
              <a:latin typeface="+mj-lt"/>
              <a:ea typeface="Calibri"/>
              <a:cs typeface="Calibri"/>
              <a:sym typeface="Calibri"/>
            </a:endParaRPr>
          </a:p>
        </p:txBody>
      </p:sp>
      <p:sp>
        <p:nvSpPr>
          <p:cNvPr id="14" name="Google Shape;91;p1">
            <a:extLst>
              <a:ext uri="{FF2B5EF4-FFF2-40B4-BE49-F238E27FC236}">
                <a16:creationId xmlns:a16="http://schemas.microsoft.com/office/drawing/2014/main" id="{AD63CD9F-A9B7-41FC-A288-A46C74B41334}"/>
              </a:ext>
            </a:extLst>
          </p:cNvPr>
          <p:cNvSpPr txBox="1"/>
          <p:nvPr/>
        </p:nvSpPr>
        <p:spPr>
          <a:xfrm>
            <a:off x="8033356" y="501819"/>
            <a:ext cx="2795515" cy="646290"/>
          </a:xfrm>
          <a:prstGeom prst="rect">
            <a:avLst/>
          </a:prstGeom>
          <a:noFill/>
          <a:ln>
            <a:noFill/>
          </a:ln>
        </p:spPr>
        <p:txBody>
          <a:bodyPr spcFirstLastPara="1" wrap="square" lIns="91425" tIns="45700" rIns="91425" bIns="45700" anchor="ctr" anchorCtr="0">
            <a:spAutoFit/>
          </a:bodyPr>
          <a:lstStyle/>
          <a:p>
            <a:r>
              <a:rPr lang="en-US" sz="1200" i="1" noProof="1">
                <a:solidFill>
                  <a:srgbClr val="EC1C24"/>
                </a:solidFill>
                <a:latin typeface="Arial Black" panose="020B0A04020102020204" pitchFamily="34" charset="0"/>
                <a:ea typeface="Calibri"/>
                <a:cs typeface="Calibri"/>
                <a:sym typeface="Calibri"/>
              </a:rPr>
              <a:t>Adauga</a:t>
            </a:r>
            <a:r>
              <a:rPr lang="ro-RO" sz="1200" i="1" noProof="1">
                <a:solidFill>
                  <a:srgbClr val="EC1C24"/>
                </a:solidFill>
                <a:latin typeface="Arial Black" panose="020B0A04020102020204" pitchFamily="34" charset="0"/>
                <a:ea typeface="Calibri"/>
                <a:cs typeface="Calibri"/>
                <a:sym typeface="Calibri"/>
              </a:rPr>
              <a:t>ți aici </a:t>
            </a:r>
            <a:r>
              <a:rPr lang="en-US" sz="1200" i="1" noProof="1">
                <a:solidFill>
                  <a:srgbClr val="EC1C24"/>
                </a:solidFill>
                <a:latin typeface="Arial Black" panose="020B0A04020102020204" pitchFamily="34" charset="0"/>
                <a:ea typeface="Calibri"/>
                <a:cs typeface="Calibri"/>
                <a:sym typeface="Calibri"/>
              </a:rPr>
              <a:t>Logo companie/universitat</a:t>
            </a:r>
            <a:r>
              <a:rPr lang="ro-RO" sz="1200" i="1" noProof="1">
                <a:solidFill>
                  <a:srgbClr val="EC1C24"/>
                </a:solidFill>
                <a:latin typeface="Arial Black" panose="020B0A04020102020204" pitchFamily="34" charset="0"/>
                <a:ea typeface="Calibri"/>
                <a:cs typeface="Calibri"/>
                <a:sym typeface="Calibri"/>
              </a:rPr>
              <a:t> daca este cazul</a:t>
            </a:r>
          </a:p>
        </p:txBody>
      </p:sp>
      <p:pic>
        <p:nvPicPr>
          <p:cNvPr id="3" name="Graphic 2">
            <a:extLst>
              <a:ext uri="{FF2B5EF4-FFF2-40B4-BE49-F238E27FC236}">
                <a16:creationId xmlns:a16="http://schemas.microsoft.com/office/drawing/2014/main" id="{FB0EE838-21A6-C42F-4EA3-322E08E727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06945" y="517531"/>
            <a:ext cx="686031" cy="459574"/>
          </a:xfrm>
          <a:prstGeom prst="rect">
            <a:avLst/>
          </a:prstGeom>
        </p:spPr>
      </p:pic>
      <p:sp>
        <p:nvSpPr>
          <p:cNvPr id="5" name="TextBox 4">
            <a:extLst>
              <a:ext uri="{FF2B5EF4-FFF2-40B4-BE49-F238E27FC236}">
                <a16:creationId xmlns:a16="http://schemas.microsoft.com/office/drawing/2014/main" id="{02591C58-646A-B1AB-0E2D-5F15E66728CC}"/>
              </a:ext>
            </a:extLst>
          </p:cNvPr>
          <p:cNvSpPr txBox="1"/>
          <p:nvPr/>
        </p:nvSpPr>
        <p:spPr>
          <a:xfrm>
            <a:off x="518643" y="6450748"/>
            <a:ext cx="9144000" cy="230832"/>
          </a:xfrm>
          <a:prstGeom prst="rect">
            <a:avLst/>
          </a:prstGeom>
          <a:noFill/>
        </p:spPr>
        <p:txBody>
          <a:bodyPr wrap="square" rtlCol="0">
            <a:spAutoFit/>
          </a:bodyPr>
          <a:lstStyle/>
          <a:p>
            <a:r>
              <a:rPr lang="en-US" sz="900" dirty="0">
                <a:solidFill>
                  <a:srgbClr val="FFFFFF"/>
                </a:solidFill>
                <a:latin typeface="+mj-lt"/>
                <a:ea typeface="Calibri"/>
                <a:cs typeface="Calibri"/>
                <a:sym typeface="Calibri"/>
              </a:rPr>
              <a:t>Dr.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 Ing. </a:t>
            </a:r>
            <a:r>
              <a:rPr lang="en-US" sz="900" dirty="0" err="1">
                <a:solidFill>
                  <a:srgbClr val="FFFFFF"/>
                </a:solidFill>
                <a:latin typeface="+mj-lt"/>
                <a:ea typeface="Calibri"/>
                <a:cs typeface="Calibri"/>
                <a:sym typeface="Calibri"/>
              </a:rPr>
              <a:t>Xxxxxxxxxx</a:t>
            </a:r>
            <a:r>
              <a:rPr lang="en-US" sz="900" dirty="0">
                <a:solidFill>
                  <a:srgbClr val="FFFFFF"/>
                </a:solidFill>
                <a:latin typeface="+mj-lt"/>
                <a:ea typeface="Calibri"/>
                <a:cs typeface="Calibri"/>
                <a:sym typeface="Calibri"/>
              </a:rPr>
              <a:t>|  </a:t>
            </a:r>
            <a:r>
              <a:rPr lang="en-US" sz="900" dirty="0">
                <a:solidFill>
                  <a:schemeClr val="bg1"/>
                </a:solidFill>
                <a:latin typeface="+mj-lt"/>
                <a:ea typeface="Calibri"/>
                <a:cs typeface="Calibri"/>
                <a:sym typeface="Calibri"/>
              </a:rPr>
              <a:t>|  TITLU PREZENTARE</a:t>
            </a:r>
            <a:endParaRPr lang="en-US" sz="900" dirty="0">
              <a:solidFill>
                <a:srgbClr val="FFFFFF"/>
              </a:solidFill>
              <a:latin typeface="+mj-lt"/>
            </a:endParaRPr>
          </a:p>
        </p:txBody>
      </p:sp>
    </p:spTree>
    <p:extLst>
      <p:ext uri="{BB962C8B-B14F-4D97-AF65-F5344CB8AC3E}">
        <p14:creationId xmlns:p14="http://schemas.microsoft.com/office/powerpoint/2010/main" val="410551041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526</Words>
  <Application>Microsoft Office PowerPoint</Application>
  <PresentationFormat>Widescreen</PresentationFormat>
  <Paragraphs>44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Tamas Nagy Gyorgy</dc:creator>
  <cp:lastModifiedBy>Luoana Murariu</cp:lastModifiedBy>
  <cp:revision>16</cp:revision>
  <dcterms:created xsi:type="dcterms:W3CDTF">2018-09-03T11:32:01Z</dcterms:created>
  <dcterms:modified xsi:type="dcterms:W3CDTF">2025-04-22T07:05:18Z</dcterms:modified>
</cp:coreProperties>
</file>